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2" r:id="rId3"/>
    <p:sldId id="273" r:id="rId4"/>
    <p:sldId id="264" r:id="rId5"/>
    <p:sldId id="267" r:id="rId6"/>
    <p:sldId id="270" r:id="rId7"/>
    <p:sldId id="271" r:id="rId8"/>
    <p:sldId id="269" r:id="rId9"/>
    <p:sldId id="268" r:id="rId10"/>
    <p:sldId id="265" r:id="rId11"/>
    <p:sldId id="266" r:id="rId12"/>
    <p:sldId id="260" r:id="rId13"/>
    <p:sldId id="261" r:id="rId14"/>
    <p:sldId id="262" r:id="rId15"/>
    <p:sldId id="256" r:id="rId16"/>
    <p:sldId id="259" r:id="rId17"/>
    <p:sldId id="257" r:id="rId18"/>
    <p:sldId id="258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6334"/>
    <a:srgbClr val="F4AD7C"/>
    <a:srgbClr val="33CC33"/>
    <a:srgbClr val="C0A370"/>
    <a:srgbClr val="C1C36D"/>
    <a:srgbClr val="FF5050"/>
    <a:srgbClr val="848484"/>
    <a:srgbClr val="A24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60" autoAdjust="0"/>
  </p:normalViewPr>
  <p:slideViewPr>
    <p:cSldViewPr snapToGrid="0">
      <p:cViewPr varScale="1">
        <p:scale>
          <a:sx n="83" d="100"/>
          <a:sy n="83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2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8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14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71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87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93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1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6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508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89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52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18846-C10C-428F-9025-7E8C7BBAB504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56620-6946-4127-BBDF-84E00470A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83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4862684" y="629864"/>
            <a:ext cx="2268000" cy="2268000"/>
            <a:chOff x="4862684" y="629864"/>
            <a:chExt cx="2268000" cy="2268000"/>
          </a:xfrm>
        </p:grpSpPr>
        <p:grpSp>
          <p:nvGrpSpPr>
            <p:cNvPr id="61" name="Groupe 60"/>
            <p:cNvGrpSpPr/>
            <p:nvPr/>
          </p:nvGrpSpPr>
          <p:grpSpPr>
            <a:xfrm>
              <a:off x="5052620" y="836740"/>
              <a:ext cx="1819547" cy="1785667"/>
              <a:chOff x="4444093" y="1551893"/>
              <a:chExt cx="2256002" cy="2371229"/>
            </a:xfrm>
          </p:grpSpPr>
          <p:grpSp>
            <p:nvGrpSpPr>
              <p:cNvPr id="63" name="Groupe 62"/>
              <p:cNvGrpSpPr/>
              <p:nvPr/>
            </p:nvGrpSpPr>
            <p:grpSpPr>
              <a:xfrm>
                <a:off x="4444093" y="1551893"/>
                <a:ext cx="2256002" cy="1408477"/>
                <a:chOff x="4444093" y="1551893"/>
                <a:chExt cx="2256002" cy="1408477"/>
              </a:xfrm>
            </p:grpSpPr>
            <p:pic>
              <p:nvPicPr>
                <p:cNvPr id="68" name="Image 67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prstClr val="black"/>
                    <a:schemeClr val="bg1">
                      <a:lumMod val="85000"/>
                      <a:tint val="45000"/>
                      <a:satMod val="400000"/>
                    </a:schemeClr>
                  </a:duotone>
                </a:blip>
                <a:srcRect b="40424"/>
                <a:stretch/>
              </p:blipFill>
              <p:spPr>
                <a:xfrm>
                  <a:off x="4444093" y="1551893"/>
                  <a:ext cx="2256002" cy="1408477"/>
                </a:xfrm>
                <a:prstGeom prst="rect">
                  <a:avLst/>
                </a:prstGeom>
              </p:spPr>
            </p:pic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prstClr val="black"/>
                    <a:schemeClr val="bg1">
                      <a:lumMod val="85000"/>
                      <a:tint val="45000"/>
                      <a:satMod val="400000"/>
                    </a:schemeClr>
                  </a:duotone>
                </a:blip>
                <a:srcRect l="18167" t="14291" r="54136" b="77651"/>
                <a:stretch/>
              </p:blipFill>
              <p:spPr>
                <a:xfrm>
                  <a:off x="5587333" y="1875743"/>
                  <a:ext cx="691547" cy="892858"/>
                </a:xfrm>
                <a:prstGeom prst="rect">
                  <a:avLst/>
                </a:prstGeom>
              </p:spPr>
            </p:pic>
            <p:pic>
              <p:nvPicPr>
                <p:cNvPr id="70" name="Image 69"/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prstClr val="black"/>
                    <a:schemeClr val="bg1">
                      <a:lumMod val="85000"/>
                      <a:tint val="45000"/>
                      <a:satMod val="400000"/>
                    </a:schemeClr>
                  </a:duotone>
                </a:blip>
                <a:srcRect l="15500" t="20381" r="75875" b="52338"/>
                <a:stretch/>
              </p:blipFill>
              <p:spPr>
                <a:xfrm>
                  <a:off x="5572094" y="1875743"/>
                  <a:ext cx="702528" cy="712710"/>
                </a:xfrm>
                <a:prstGeom prst="rect">
                  <a:avLst/>
                </a:prstGeom>
              </p:spPr>
            </p:pic>
            <p:cxnSp>
              <p:nvCxnSpPr>
                <p:cNvPr id="71" name="Connecteur droit 70"/>
                <p:cNvCxnSpPr/>
                <p:nvPr/>
              </p:nvCxnSpPr>
              <p:spPr>
                <a:xfrm>
                  <a:off x="5654675" y="2588453"/>
                  <a:ext cx="279173" cy="0"/>
                </a:xfrm>
                <a:prstGeom prst="line">
                  <a:avLst/>
                </a:prstGeom>
                <a:ln w="21272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>
                  <a:off x="5923358" y="2588453"/>
                  <a:ext cx="279173" cy="0"/>
                </a:xfrm>
                <a:prstGeom prst="line">
                  <a:avLst/>
                </a:prstGeom>
                <a:ln w="2127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4" name="Image 63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bg1">
                    <a:lumMod val="85000"/>
                    <a:tint val="45000"/>
                    <a:satMod val="400000"/>
                  </a:schemeClr>
                </a:duotone>
              </a:blip>
              <a:srcRect t="60173" r="70687"/>
              <a:stretch/>
            </p:blipFill>
            <p:spPr>
              <a:xfrm>
                <a:off x="4621468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65" name="Image 6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bg1">
                    <a:lumMod val="85000"/>
                    <a:tint val="45000"/>
                    <a:satMod val="400000"/>
                  </a:schemeClr>
                </a:duotone>
              </a:blip>
              <a:srcRect t="60173" r="70687"/>
              <a:stretch/>
            </p:blipFill>
            <p:spPr>
              <a:xfrm>
                <a:off x="5014831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66" name="Image 6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bg1">
                    <a:lumMod val="85000"/>
                    <a:tint val="45000"/>
                    <a:satMod val="400000"/>
                  </a:schemeClr>
                </a:duotone>
              </a:blip>
              <a:srcRect t="60173" r="70687"/>
              <a:stretch/>
            </p:blipFill>
            <p:spPr>
              <a:xfrm>
                <a:off x="5408194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67" name="Image 6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bg1">
                    <a:lumMod val="85000"/>
                    <a:tint val="45000"/>
                    <a:satMod val="400000"/>
                  </a:schemeClr>
                </a:duotone>
              </a:blip>
              <a:srcRect t="60173" r="70687"/>
              <a:stretch/>
            </p:blipFill>
            <p:spPr>
              <a:xfrm>
                <a:off x="5801558" y="2981556"/>
                <a:ext cx="661307" cy="941566"/>
              </a:xfrm>
              <a:prstGeom prst="rect">
                <a:avLst/>
              </a:prstGeom>
            </p:spPr>
          </p:pic>
        </p:grpSp>
        <p:sp>
          <p:nvSpPr>
            <p:cNvPr id="62" name="Ellipse 61"/>
            <p:cNvSpPr/>
            <p:nvPr/>
          </p:nvSpPr>
          <p:spPr>
            <a:xfrm>
              <a:off x="4862684" y="629864"/>
              <a:ext cx="2268000" cy="2268000"/>
            </a:xfrm>
            <a:prstGeom prst="ellipse">
              <a:avLst/>
            </a:prstGeom>
            <a:noFill/>
            <a:ln w="76200">
              <a:solidFill>
                <a:srgbClr val="A24A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8490043" y="629864"/>
            <a:ext cx="2281510" cy="2268000"/>
            <a:chOff x="8490043" y="629864"/>
            <a:chExt cx="2281510" cy="2268000"/>
          </a:xfrm>
        </p:grpSpPr>
        <p:grpSp>
          <p:nvGrpSpPr>
            <p:cNvPr id="5" name="Groupe 4"/>
            <p:cNvGrpSpPr/>
            <p:nvPr/>
          </p:nvGrpSpPr>
          <p:grpSpPr>
            <a:xfrm>
              <a:off x="8806076" y="856834"/>
              <a:ext cx="1965477" cy="1874745"/>
              <a:chOff x="8740762" y="1929854"/>
              <a:chExt cx="1965477" cy="1874745"/>
            </a:xfrm>
          </p:grpSpPr>
          <p:grpSp>
            <p:nvGrpSpPr>
              <p:cNvPr id="75" name="Groupe 74"/>
              <p:cNvGrpSpPr/>
              <p:nvPr/>
            </p:nvGrpSpPr>
            <p:grpSpPr>
              <a:xfrm>
                <a:off x="8740762" y="1929854"/>
                <a:ext cx="1671764" cy="1874745"/>
                <a:chOff x="5037931" y="1541433"/>
                <a:chExt cx="1671764" cy="1874745"/>
              </a:xfrm>
            </p:grpSpPr>
            <p:pic>
              <p:nvPicPr>
                <p:cNvPr id="78" name="Image 77"/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prstClr val="black"/>
                    <a:schemeClr val="bg2">
                      <a:tint val="45000"/>
                      <a:satMod val="400000"/>
                    </a:schemeClr>
                  </a:duotone>
                </a:blip>
                <a:srcRect l="15764" t="19926" r="75892" b="55229"/>
                <a:stretch/>
              </p:blipFill>
              <p:spPr>
                <a:xfrm>
                  <a:off x="5578494" y="1541433"/>
                  <a:ext cx="1131201" cy="1080361"/>
                </a:xfrm>
                <a:prstGeom prst="rect">
                  <a:avLst/>
                </a:prstGeom>
              </p:spPr>
            </p:pic>
            <p:pic>
              <p:nvPicPr>
                <p:cNvPr id="79" name="Image 78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bg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 rot="20069574">
                  <a:off x="5037931" y="1825829"/>
                  <a:ext cx="509627" cy="965609"/>
                </a:xfrm>
                <a:prstGeom prst="rect">
                  <a:avLst/>
                </a:prstGeom>
              </p:spPr>
            </p:pic>
            <p:pic>
              <p:nvPicPr>
                <p:cNvPr id="80" name="Image 79"/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prstClr val="black"/>
                    <a:schemeClr val="bg2">
                      <a:tint val="45000"/>
                      <a:satMod val="400000"/>
                    </a:schemeClr>
                  </a:duotone>
                </a:blip>
                <a:srcRect l="15588" t="22378" r="74193" b="56577"/>
                <a:stretch/>
              </p:blipFill>
              <p:spPr>
                <a:xfrm>
                  <a:off x="5236248" y="2593218"/>
                  <a:ext cx="1245870" cy="822960"/>
                </a:xfrm>
                <a:prstGeom prst="rect">
                  <a:avLst/>
                </a:prstGeom>
              </p:spPr>
            </p:pic>
          </p:grpSp>
          <p:pic>
            <p:nvPicPr>
              <p:cNvPr id="76" name="Image 75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prstClr val="black"/>
                  <a:schemeClr val="bg2">
                    <a:tint val="45000"/>
                    <a:satMod val="400000"/>
                  </a:schemeClr>
                </a:duotone>
              </a:blip>
              <a:srcRect l="19116" t="29667" r="75956" b="62613"/>
              <a:stretch/>
            </p:blipFill>
            <p:spPr>
              <a:xfrm rot="19605213">
                <a:off x="9862020" y="3030466"/>
                <a:ext cx="844219" cy="424129"/>
              </a:xfrm>
              <a:prstGeom prst="ellipse">
                <a:avLst/>
              </a:prstGeom>
            </p:spPr>
          </p:pic>
        </p:grpSp>
        <p:sp>
          <p:nvSpPr>
            <p:cNvPr id="77" name="Ellipse 76"/>
            <p:cNvSpPr/>
            <p:nvPr/>
          </p:nvSpPr>
          <p:spPr>
            <a:xfrm>
              <a:off x="8490043" y="629864"/>
              <a:ext cx="2268000" cy="226800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294187" y="635407"/>
            <a:ext cx="2268000" cy="2268000"/>
            <a:chOff x="1294187" y="635407"/>
            <a:chExt cx="2268000" cy="2268000"/>
          </a:xfrm>
        </p:grpSpPr>
        <p:sp>
          <p:nvSpPr>
            <p:cNvPr id="59" name="Ellipse 58"/>
            <p:cNvSpPr/>
            <p:nvPr/>
          </p:nvSpPr>
          <p:spPr>
            <a:xfrm>
              <a:off x="1294187" y="635407"/>
              <a:ext cx="2268000" cy="2268000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1470073" y="868438"/>
              <a:ext cx="1524258" cy="1797682"/>
              <a:chOff x="1404759" y="1941458"/>
              <a:chExt cx="1524258" cy="179768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prstClr val="black"/>
                  <a:schemeClr val="bg1">
                    <a:tint val="45000"/>
                    <a:satMod val="400000"/>
                  </a:schemeClr>
                </a:duotone>
              </a:blip>
              <a:srcRect l="2971" t="35532" r="2988" b="5693"/>
              <a:stretch/>
            </p:blipFill>
            <p:spPr>
              <a:xfrm>
                <a:off x="1820458" y="3046289"/>
                <a:ext cx="1108559" cy="692851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rcRect l="15875" t="20186" r="76062" b="54677"/>
              <a:stretch/>
            </p:blipFill>
            <p:spPr>
              <a:xfrm rot="17563102">
                <a:off x="1401325" y="2023593"/>
                <a:ext cx="1022905" cy="1016037"/>
              </a:xfrm>
              <a:prstGeom prst="rect">
                <a:avLst/>
              </a:prstGeom>
            </p:spPr>
          </p:pic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10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059220" y="1941458"/>
                <a:ext cx="802450" cy="771244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11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rcRect t="48434"/>
              <a:stretch/>
            </p:blipFill>
            <p:spPr>
              <a:xfrm>
                <a:off x="2062654" y="2702662"/>
                <a:ext cx="866363" cy="361784"/>
              </a:xfrm>
              <a:prstGeom prst="rect">
                <a:avLst/>
              </a:prstGeom>
            </p:spPr>
          </p:pic>
        </p:grpSp>
      </p:grpSp>
      <p:grpSp>
        <p:nvGrpSpPr>
          <p:cNvPr id="30" name="Groupe 29"/>
          <p:cNvGrpSpPr/>
          <p:nvPr/>
        </p:nvGrpSpPr>
        <p:grpSpPr>
          <a:xfrm>
            <a:off x="4909856" y="3254955"/>
            <a:ext cx="2268000" cy="2268000"/>
            <a:chOff x="4721898" y="1314463"/>
            <a:chExt cx="2268000" cy="2268000"/>
          </a:xfrm>
        </p:grpSpPr>
        <p:grpSp>
          <p:nvGrpSpPr>
            <p:cNvPr id="31" name="Groupe 30"/>
            <p:cNvGrpSpPr/>
            <p:nvPr/>
          </p:nvGrpSpPr>
          <p:grpSpPr>
            <a:xfrm>
              <a:off x="4911834" y="1521339"/>
              <a:ext cx="1819547" cy="1785667"/>
              <a:chOff x="4444093" y="1551893"/>
              <a:chExt cx="2256002" cy="2371229"/>
            </a:xfrm>
          </p:grpSpPr>
          <p:grpSp>
            <p:nvGrpSpPr>
              <p:cNvPr id="33" name="Groupe 32"/>
              <p:cNvGrpSpPr/>
              <p:nvPr/>
            </p:nvGrpSpPr>
            <p:grpSpPr>
              <a:xfrm>
                <a:off x="4444093" y="1551893"/>
                <a:ext cx="2256002" cy="1408477"/>
                <a:chOff x="4444093" y="1551893"/>
                <a:chExt cx="2256002" cy="1408477"/>
              </a:xfrm>
            </p:grpSpPr>
            <p:pic>
              <p:nvPicPr>
                <p:cNvPr id="39" name="Image 3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40424"/>
                <a:stretch/>
              </p:blipFill>
              <p:spPr>
                <a:xfrm>
                  <a:off x="4444093" y="1551893"/>
                  <a:ext cx="2256002" cy="1408477"/>
                </a:xfrm>
                <a:prstGeom prst="rect">
                  <a:avLst/>
                </a:prstGeom>
              </p:spPr>
            </p:pic>
            <p:pic>
              <p:nvPicPr>
                <p:cNvPr id="40" name="Image 3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8167" t="14291" r="54136" b="77651"/>
                <a:stretch/>
              </p:blipFill>
              <p:spPr>
                <a:xfrm>
                  <a:off x="5587333" y="1875743"/>
                  <a:ext cx="691547" cy="892858"/>
                </a:xfrm>
                <a:prstGeom prst="rect">
                  <a:avLst/>
                </a:prstGeom>
              </p:spPr>
            </p:pic>
            <p:pic>
              <p:nvPicPr>
                <p:cNvPr id="41" name="Image 4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5500" t="20381" r="75875" b="52338"/>
                <a:stretch/>
              </p:blipFill>
              <p:spPr>
                <a:xfrm>
                  <a:off x="5572094" y="1875743"/>
                  <a:ext cx="702528" cy="712710"/>
                </a:xfrm>
                <a:prstGeom prst="rect">
                  <a:avLst/>
                </a:prstGeom>
              </p:spPr>
            </p:pic>
            <p:cxnSp>
              <p:nvCxnSpPr>
                <p:cNvPr id="42" name="Connecteur droit 41"/>
                <p:cNvCxnSpPr/>
                <p:nvPr/>
              </p:nvCxnSpPr>
              <p:spPr>
                <a:xfrm>
                  <a:off x="5654675" y="2588453"/>
                  <a:ext cx="279173" cy="0"/>
                </a:xfrm>
                <a:prstGeom prst="line">
                  <a:avLst/>
                </a:prstGeom>
                <a:ln w="21272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cteur droit 42"/>
                <p:cNvCxnSpPr/>
                <p:nvPr/>
              </p:nvCxnSpPr>
              <p:spPr>
                <a:xfrm>
                  <a:off x="5923358" y="2588453"/>
                  <a:ext cx="279173" cy="0"/>
                </a:xfrm>
                <a:prstGeom prst="line">
                  <a:avLst/>
                </a:prstGeom>
                <a:ln w="212725">
                  <a:solidFill>
                    <a:srgbClr val="A24A0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4" name="Image 33"/>
              <p:cNvPicPr>
                <a:picLocks noChangeAspect="1"/>
              </p:cNvPicPr>
              <p:nvPr/>
            </p:nvPicPr>
            <p:blipFill rotWithShape="1">
              <a:blip r:embed="rId2"/>
              <a:srcRect t="60173" r="70687"/>
              <a:stretch/>
            </p:blipFill>
            <p:spPr>
              <a:xfrm>
                <a:off x="4621468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36" name="Image 35"/>
              <p:cNvPicPr>
                <a:picLocks noChangeAspect="1"/>
              </p:cNvPicPr>
              <p:nvPr/>
            </p:nvPicPr>
            <p:blipFill rotWithShape="1">
              <a:blip r:embed="rId2"/>
              <a:srcRect t="60173" r="70687"/>
              <a:stretch/>
            </p:blipFill>
            <p:spPr>
              <a:xfrm>
                <a:off x="5014831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37" name="Image 36"/>
              <p:cNvPicPr>
                <a:picLocks noChangeAspect="1"/>
              </p:cNvPicPr>
              <p:nvPr/>
            </p:nvPicPr>
            <p:blipFill rotWithShape="1">
              <a:blip r:embed="rId2"/>
              <a:srcRect t="60173" r="70687"/>
              <a:stretch/>
            </p:blipFill>
            <p:spPr>
              <a:xfrm>
                <a:off x="5408194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 rotWithShape="1">
              <a:blip r:embed="rId2"/>
              <a:srcRect t="60173" r="70687"/>
              <a:stretch/>
            </p:blipFill>
            <p:spPr>
              <a:xfrm>
                <a:off x="5801558" y="2981556"/>
                <a:ext cx="661307" cy="941566"/>
              </a:xfrm>
              <a:prstGeom prst="rect">
                <a:avLst/>
              </a:prstGeom>
            </p:spPr>
          </p:pic>
        </p:grpSp>
        <p:sp>
          <p:nvSpPr>
            <p:cNvPr id="32" name="Ellipse 31"/>
            <p:cNvSpPr/>
            <p:nvPr/>
          </p:nvSpPr>
          <p:spPr>
            <a:xfrm>
              <a:off x="4721898" y="1314463"/>
              <a:ext cx="2268000" cy="2268000"/>
            </a:xfrm>
            <a:prstGeom prst="ellipse">
              <a:avLst/>
            </a:prstGeom>
            <a:noFill/>
            <a:ln w="76200">
              <a:solidFill>
                <a:srgbClr val="A24A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8537215" y="3254955"/>
            <a:ext cx="2268000" cy="2268000"/>
            <a:chOff x="4721898" y="1314463"/>
            <a:chExt cx="2281510" cy="2268000"/>
          </a:xfrm>
        </p:grpSpPr>
        <p:grpSp>
          <p:nvGrpSpPr>
            <p:cNvPr id="45" name="Groupe 44"/>
            <p:cNvGrpSpPr/>
            <p:nvPr/>
          </p:nvGrpSpPr>
          <p:grpSpPr>
            <a:xfrm>
              <a:off x="5037931" y="1541433"/>
              <a:ext cx="1671764" cy="1874745"/>
              <a:chOff x="5037931" y="1541433"/>
              <a:chExt cx="1671764" cy="1874745"/>
            </a:xfrm>
          </p:grpSpPr>
          <p:pic>
            <p:nvPicPr>
              <p:cNvPr id="48" name="Image 47"/>
              <p:cNvPicPr>
                <a:picLocks noChangeAspect="1"/>
              </p:cNvPicPr>
              <p:nvPr/>
            </p:nvPicPr>
            <p:blipFill rotWithShape="1">
              <a:blip r:embed="rId4"/>
              <a:srcRect l="15764" t="19926" r="75892" b="55229"/>
              <a:stretch/>
            </p:blipFill>
            <p:spPr>
              <a:xfrm>
                <a:off x="5578494" y="1541433"/>
                <a:ext cx="1131201" cy="1080361"/>
              </a:xfrm>
              <a:prstGeom prst="rect">
                <a:avLst/>
              </a:prstGeom>
            </p:spPr>
          </p:pic>
          <p:pic>
            <p:nvPicPr>
              <p:cNvPr id="49" name="Image 4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069574">
                <a:off x="5037931" y="1825829"/>
                <a:ext cx="509627" cy="965609"/>
              </a:xfrm>
              <a:prstGeom prst="rect">
                <a:avLst/>
              </a:prstGeom>
            </p:spPr>
          </p:pic>
          <p:pic>
            <p:nvPicPr>
              <p:cNvPr id="50" name="Image 49"/>
              <p:cNvPicPr>
                <a:picLocks noChangeAspect="1"/>
              </p:cNvPicPr>
              <p:nvPr/>
            </p:nvPicPr>
            <p:blipFill rotWithShape="1">
              <a:blip r:embed="rId6"/>
              <a:srcRect l="15588" t="22378" r="74193" b="56577"/>
              <a:stretch/>
            </p:blipFill>
            <p:spPr>
              <a:xfrm>
                <a:off x="5236248" y="2593218"/>
                <a:ext cx="1245870" cy="822960"/>
              </a:xfrm>
              <a:prstGeom prst="rect">
                <a:avLst/>
              </a:prstGeom>
            </p:spPr>
          </p:pic>
        </p:grpSp>
        <p:pic>
          <p:nvPicPr>
            <p:cNvPr id="46" name="Image 45"/>
            <p:cNvPicPr>
              <a:picLocks noChangeAspect="1"/>
            </p:cNvPicPr>
            <p:nvPr/>
          </p:nvPicPr>
          <p:blipFill rotWithShape="1">
            <a:blip r:embed="rId7"/>
            <a:srcRect l="19116" t="29667" r="75956" b="62613"/>
            <a:stretch/>
          </p:blipFill>
          <p:spPr>
            <a:xfrm rot="19605213">
              <a:off x="6159189" y="2642045"/>
              <a:ext cx="844219" cy="424129"/>
            </a:xfrm>
            <a:prstGeom prst="ellipse">
              <a:avLst/>
            </a:prstGeom>
          </p:spPr>
        </p:pic>
        <p:sp>
          <p:nvSpPr>
            <p:cNvPr id="47" name="Ellipse 46"/>
            <p:cNvSpPr/>
            <p:nvPr/>
          </p:nvSpPr>
          <p:spPr>
            <a:xfrm>
              <a:off x="4721898" y="1314463"/>
              <a:ext cx="2281510" cy="226800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1493759" y="5898287"/>
            <a:ext cx="2268000" cy="2268000"/>
            <a:chOff x="1493759" y="5898287"/>
            <a:chExt cx="2268000" cy="2268000"/>
          </a:xfrm>
        </p:grpSpPr>
        <p:sp>
          <p:nvSpPr>
            <p:cNvPr id="29" name="Ellipse 28"/>
            <p:cNvSpPr/>
            <p:nvPr/>
          </p:nvSpPr>
          <p:spPr>
            <a:xfrm>
              <a:off x="1493759" y="5898287"/>
              <a:ext cx="2268000" cy="2268000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1669645" y="6131318"/>
              <a:ext cx="1524258" cy="1797682"/>
              <a:chOff x="1669645" y="6131318"/>
              <a:chExt cx="1524258" cy="1797682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rgbClr val="33CC33">
                    <a:tint val="45000"/>
                    <a:satMod val="400000"/>
                  </a:srgbClr>
                </a:duotone>
              </a:blip>
              <a:srcRect l="2971" t="35532" r="2988" b="5693"/>
              <a:stretch/>
            </p:blipFill>
            <p:spPr>
              <a:xfrm>
                <a:off x="2085344" y="7236149"/>
                <a:ext cx="1108559" cy="692851"/>
              </a:xfrm>
              <a:prstGeom prst="rect">
                <a:avLst/>
              </a:prstGeom>
            </p:spPr>
          </p:pic>
          <p:pic>
            <p:nvPicPr>
              <p:cNvPr id="28" name="Image 27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prstClr val="black"/>
                  <a:srgbClr val="33CC33">
                    <a:tint val="45000"/>
                    <a:satMod val="400000"/>
                  </a:srgbClr>
                </a:duotone>
              </a:blip>
              <a:srcRect l="15875" t="20186" r="76062" b="54677"/>
              <a:stretch/>
            </p:blipFill>
            <p:spPr>
              <a:xfrm rot="17563102">
                <a:off x="1666211" y="6213453"/>
                <a:ext cx="1022905" cy="1016037"/>
              </a:xfrm>
              <a:prstGeom prst="rect">
                <a:avLst/>
              </a:prstGeom>
            </p:spPr>
          </p:pic>
          <p:pic>
            <p:nvPicPr>
              <p:cNvPr id="51" name="Image 50"/>
              <p:cNvPicPr>
                <a:picLocks noChangeAspect="1"/>
              </p:cNvPicPr>
              <p:nvPr/>
            </p:nvPicPr>
            <p:blipFill>
              <a:blip r:embed="rId10">
                <a:duotone>
                  <a:prstClr val="black"/>
                  <a:srgbClr val="33CC33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2324106" y="6131318"/>
                <a:ext cx="802450" cy="771244"/>
              </a:xfrm>
              <a:prstGeom prst="rect">
                <a:avLst/>
              </a:prstGeom>
            </p:spPr>
          </p:pic>
          <p:pic>
            <p:nvPicPr>
              <p:cNvPr id="52" name="Image 51"/>
              <p:cNvPicPr>
                <a:picLocks noChangeAspect="1"/>
              </p:cNvPicPr>
              <p:nvPr/>
            </p:nvPicPr>
            <p:blipFill rotWithShape="1">
              <a:blip r:embed="rId11">
                <a:duotone>
                  <a:prstClr val="black"/>
                  <a:srgbClr val="33CC33">
                    <a:tint val="45000"/>
                    <a:satMod val="400000"/>
                  </a:srgbClr>
                </a:duotone>
              </a:blip>
              <a:srcRect t="48434"/>
              <a:stretch/>
            </p:blipFill>
            <p:spPr>
              <a:xfrm>
                <a:off x="2327540" y="6892522"/>
                <a:ext cx="866363" cy="361784"/>
              </a:xfrm>
              <a:prstGeom prst="rect">
                <a:avLst/>
              </a:prstGeom>
            </p:spPr>
          </p:pic>
        </p:grpSp>
      </p:grpSp>
      <p:grpSp>
        <p:nvGrpSpPr>
          <p:cNvPr id="56" name="Groupe 55"/>
          <p:cNvGrpSpPr/>
          <p:nvPr/>
        </p:nvGrpSpPr>
        <p:grpSpPr>
          <a:xfrm>
            <a:off x="1493759" y="3412898"/>
            <a:ext cx="2268000" cy="2268000"/>
            <a:chOff x="1341359" y="3260498"/>
            <a:chExt cx="2268000" cy="2268000"/>
          </a:xfrm>
        </p:grpSpPr>
        <p:pic>
          <p:nvPicPr>
            <p:cNvPr id="57" name="Image 56"/>
            <p:cNvPicPr>
              <a:picLocks noChangeAspect="1"/>
            </p:cNvPicPr>
            <p:nvPr/>
          </p:nvPicPr>
          <p:blipFill rotWithShape="1">
            <a:blip r:embed="rId12"/>
            <a:srcRect l="2971" t="35532" r="2988" b="5693"/>
            <a:stretch/>
          </p:blipFill>
          <p:spPr>
            <a:xfrm>
              <a:off x="1932944" y="4598360"/>
              <a:ext cx="1108559" cy="692851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 rotWithShape="1">
            <a:blip r:embed="rId9"/>
            <a:srcRect l="15875" t="20186" r="76062" b="54677"/>
            <a:stretch/>
          </p:blipFill>
          <p:spPr>
            <a:xfrm rot="17563102">
              <a:off x="1513811" y="3575664"/>
              <a:ext cx="1022905" cy="1016037"/>
            </a:xfrm>
            <a:prstGeom prst="rect">
              <a:avLst/>
            </a:prstGeom>
          </p:spPr>
        </p:pic>
        <p:sp>
          <p:nvSpPr>
            <p:cNvPr id="60" name="Ellipse 59"/>
            <p:cNvSpPr/>
            <p:nvPr/>
          </p:nvSpPr>
          <p:spPr>
            <a:xfrm>
              <a:off x="1341359" y="3260498"/>
              <a:ext cx="2268000" cy="2268000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71706" y="3493529"/>
              <a:ext cx="802450" cy="771244"/>
            </a:xfrm>
            <a:prstGeom prst="rect">
              <a:avLst/>
            </a:prstGeom>
          </p:spPr>
        </p:pic>
        <p:pic>
          <p:nvPicPr>
            <p:cNvPr id="74" name="Image 73"/>
            <p:cNvPicPr>
              <a:picLocks noChangeAspect="1"/>
            </p:cNvPicPr>
            <p:nvPr/>
          </p:nvPicPr>
          <p:blipFill rotWithShape="1">
            <a:blip r:embed="rId11"/>
            <a:srcRect t="48434"/>
            <a:stretch/>
          </p:blipFill>
          <p:spPr>
            <a:xfrm>
              <a:off x="2175140" y="4254733"/>
              <a:ext cx="866363" cy="361784"/>
            </a:xfrm>
            <a:prstGeom prst="rect">
              <a:avLst/>
            </a:prstGeom>
          </p:spPr>
        </p:pic>
      </p:grpSp>
      <p:grpSp>
        <p:nvGrpSpPr>
          <p:cNvPr id="12" name="Groupe 11"/>
          <p:cNvGrpSpPr/>
          <p:nvPr/>
        </p:nvGrpSpPr>
        <p:grpSpPr>
          <a:xfrm>
            <a:off x="5007579" y="5880046"/>
            <a:ext cx="2268000" cy="2268000"/>
            <a:chOff x="5007579" y="5880046"/>
            <a:chExt cx="2268000" cy="2268000"/>
          </a:xfrm>
        </p:grpSpPr>
        <p:grpSp>
          <p:nvGrpSpPr>
            <p:cNvPr id="82" name="Groupe 81"/>
            <p:cNvGrpSpPr/>
            <p:nvPr/>
          </p:nvGrpSpPr>
          <p:grpSpPr>
            <a:xfrm>
              <a:off x="5197515" y="6086922"/>
              <a:ext cx="1819547" cy="1785667"/>
              <a:chOff x="4444093" y="1551893"/>
              <a:chExt cx="2256002" cy="2371229"/>
            </a:xfrm>
          </p:grpSpPr>
          <p:grpSp>
            <p:nvGrpSpPr>
              <p:cNvPr id="84" name="Groupe 83"/>
              <p:cNvGrpSpPr/>
              <p:nvPr/>
            </p:nvGrpSpPr>
            <p:grpSpPr>
              <a:xfrm>
                <a:off x="4444093" y="1551893"/>
                <a:ext cx="2256002" cy="1408477"/>
                <a:chOff x="4444093" y="1551893"/>
                <a:chExt cx="2256002" cy="1408477"/>
              </a:xfrm>
            </p:grpSpPr>
            <p:pic>
              <p:nvPicPr>
                <p:cNvPr id="89" name="Image 88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</a:blip>
                <a:srcRect b="40424"/>
                <a:stretch/>
              </p:blipFill>
              <p:spPr>
                <a:xfrm>
                  <a:off x="4444093" y="1551893"/>
                  <a:ext cx="2256002" cy="1408477"/>
                </a:xfrm>
                <a:prstGeom prst="rect">
                  <a:avLst/>
                </a:prstGeom>
              </p:spPr>
            </p:pic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</a:blip>
                <a:srcRect l="18167" t="14291" r="54136" b="77651"/>
                <a:stretch/>
              </p:blipFill>
              <p:spPr>
                <a:xfrm>
                  <a:off x="5587333" y="1875743"/>
                  <a:ext cx="691547" cy="892858"/>
                </a:xfrm>
                <a:prstGeom prst="rect">
                  <a:avLst/>
                </a:prstGeom>
              </p:spPr>
            </p:pic>
            <p:pic>
              <p:nvPicPr>
                <p:cNvPr id="91" name="Image 90"/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</a:blip>
                <a:srcRect l="15500" t="20381" r="75875" b="52338"/>
                <a:stretch/>
              </p:blipFill>
              <p:spPr>
                <a:xfrm>
                  <a:off x="5572094" y="1875743"/>
                  <a:ext cx="702528" cy="712710"/>
                </a:xfrm>
                <a:prstGeom prst="rect">
                  <a:avLst/>
                </a:prstGeom>
              </p:spPr>
            </p:pic>
            <p:cxnSp>
              <p:nvCxnSpPr>
                <p:cNvPr id="92" name="Connecteur droit 91"/>
                <p:cNvCxnSpPr/>
                <p:nvPr/>
              </p:nvCxnSpPr>
              <p:spPr>
                <a:xfrm>
                  <a:off x="5654675" y="2588453"/>
                  <a:ext cx="279173" cy="0"/>
                </a:xfrm>
                <a:prstGeom prst="line">
                  <a:avLst/>
                </a:prstGeom>
                <a:ln w="212725">
                  <a:solidFill>
                    <a:srgbClr val="F4AD7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>
                  <a:off x="5923358" y="2588453"/>
                  <a:ext cx="279173" cy="0"/>
                </a:xfrm>
                <a:prstGeom prst="line">
                  <a:avLst/>
                </a:prstGeom>
                <a:ln w="212725">
                  <a:solidFill>
                    <a:srgbClr val="A263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 t="60173" r="70687"/>
              <a:stretch/>
            </p:blipFill>
            <p:spPr>
              <a:xfrm>
                <a:off x="4621468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 t="60173" r="70687"/>
              <a:stretch/>
            </p:blipFill>
            <p:spPr>
              <a:xfrm>
                <a:off x="5014831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 t="60173" r="70687"/>
              <a:stretch/>
            </p:blipFill>
            <p:spPr>
              <a:xfrm>
                <a:off x="5408194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88" name="Image 8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 t="60173" r="70687"/>
              <a:stretch/>
            </p:blipFill>
            <p:spPr>
              <a:xfrm>
                <a:off x="5801558" y="2981556"/>
                <a:ext cx="661307" cy="941566"/>
              </a:xfrm>
              <a:prstGeom prst="rect">
                <a:avLst/>
              </a:prstGeom>
            </p:spPr>
          </p:pic>
        </p:grpSp>
        <p:sp>
          <p:nvSpPr>
            <p:cNvPr id="83" name="Ellipse 82"/>
            <p:cNvSpPr/>
            <p:nvPr/>
          </p:nvSpPr>
          <p:spPr>
            <a:xfrm>
              <a:off x="5007579" y="5880046"/>
              <a:ext cx="2268000" cy="2268000"/>
            </a:xfrm>
            <a:prstGeom prst="ellipse">
              <a:avLst/>
            </a:prstGeom>
            <a:noFill/>
            <a:ln w="76200">
              <a:solidFill>
                <a:srgbClr val="A24A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4" name="Groupe 93"/>
          <p:cNvGrpSpPr/>
          <p:nvPr/>
        </p:nvGrpSpPr>
        <p:grpSpPr>
          <a:xfrm>
            <a:off x="8670177" y="5846386"/>
            <a:ext cx="2281510" cy="2268000"/>
            <a:chOff x="4721898" y="1314463"/>
            <a:chExt cx="2281510" cy="2268000"/>
          </a:xfrm>
        </p:grpSpPr>
        <p:grpSp>
          <p:nvGrpSpPr>
            <p:cNvPr id="95" name="Groupe 94"/>
            <p:cNvGrpSpPr/>
            <p:nvPr/>
          </p:nvGrpSpPr>
          <p:grpSpPr>
            <a:xfrm>
              <a:off x="5037931" y="1541433"/>
              <a:ext cx="1671764" cy="1874745"/>
              <a:chOff x="5037931" y="1541433"/>
              <a:chExt cx="1671764" cy="1874745"/>
            </a:xfrm>
          </p:grpSpPr>
          <p:pic>
            <p:nvPicPr>
              <p:cNvPr id="98" name="Image 97"/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15764" t="19926" r="75892" b="55229"/>
              <a:stretch/>
            </p:blipFill>
            <p:spPr>
              <a:xfrm>
                <a:off x="5578494" y="1541433"/>
                <a:ext cx="1131201" cy="1080361"/>
              </a:xfrm>
              <a:prstGeom prst="rect">
                <a:avLst/>
              </a:prstGeom>
            </p:spPr>
          </p:pic>
          <p:pic>
            <p:nvPicPr>
              <p:cNvPr id="99" name="Image 9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20069574">
                <a:off x="5037931" y="1825829"/>
                <a:ext cx="509627" cy="965609"/>
              </a:xfrm>
              <a:prstGeom prst="rect">
                <a:avLst/>
              </a:prstGeom>
            </p:spPr>
          </p:pic>
          <p:pic>
            <p:nvPicPr>
              <p:cNvPr id="100" name="Image 99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15588" t="22378" r="74193" b="56577"/>
              <a:stretch/>
            </p:blipFill>
            <p:spPr>
              <a:xfrm>
                <a:off x="5236248" y="2593218"/>
                <a:ext cx="1245870" cy="822960"/>
              </a:xfrm>
              <a:prstGeom prst="rect">
                <a:avLst/>
              </a:prstGeom>
            </p:spPr>
          </p:pic>
        </p:grpSp>
        <p:pic>
          <p:nvPicPr>
            <p:cNvPr id="96" name="Image 95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19116" t="29667" r="75956" b="62613"/>
            <a:stretch/>
          </p:blipFill>
          <p:spPr>
            <a:xfrm rot="19605213">
              <a:off x="6159189" y="2642045"/>
              <a:ext cx="844219" cy="424129"/>
            </a:xfrm>
            <a:prstGeom prst="ellipse">
              <a:avLst/>
            </a:prstGeom>
          </p:spPr>
        </p:pic>
        <p:sp>
          <p:nvSpPr>
            <p:cNvPr id="97" name="Ellipse 96"/>
            <p:cNvSpPr/>
            <p:nvPr/>
          </p:nvSpPr>
          <p:spPr>
            <a:xfrm>
              <a:off x="4721898" y="1314463"/>
              <a:ext cx="2268000" cy="226800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5564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6" y="2154350"/>
            <a:ext cx="1368944" cy="159710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043818" y="1818901"/>
            <a:ext cx="2268000" cy="2268000"/>
          </a:xfrm>
          <a:prstGeom prst="ellipse">
            <a:avLst/>
          </a:prstGeom>
          <a:noFill/>
          <a:ln w="76200">
            <a:solidFill>
              <a:srgbClr val="A24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3" y="2285762"/>
            <a:ext cx="1390262" cy="139026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4627653" y="1818900"/>
            <a:ext cx="2268000" cy="2268000"/>
          </a:xfrm>
          <a:prstGeom prst="ellipse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8317910" y="1818900"/>
            <a:ext cx="2268000" cy="2268000"/>
            <a:chOff x="8317910" y="1818900"/>
            <a:chExt cx="2268000" cy="226800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2114" y="2251439"/>
              <a:ext cx="1418253" cy="1424585"/>
            </a:xfrm>
            <a:prstGeom prst="rect">
              <a:avLst/>
            </a:prstGeom>
          </p:spPr>
        </p:pic>
        <p:sp>
          <p:nvSpPr>
            <p:cNvPr id="7" name="Ellipse 6"/>
            <p:cNvSpPr/>
            <p:nvPr/>
          </p:nvSpPr>
          <p:spPr>
            <a:xfrm>
              <a:off x="8317910" y="1818900"/>
              <a:ext cx="2268000" cy="226800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5294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6" y="2154350"/>
            <a:ext cx="1368944" cy="159710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043818" y="1818901"/>
            <a:ext cx="2268000" cy="2268000"/>
          </a:xfrm>
          <a:prstGeom prst="ellipse">
            <a:avLst/>
          </a:prstGeom>
          <a:noFill/>
          <a:ln w="76200">
            <a:solidFill>
              <a:srgbClr val="A24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3" y="2285762"/>
            <a:ext cx="1390262" cy="139026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4627653" y="1818900"/>
            <a:ext cx="2268000" cy="2268000"/>
          </a:xfrm>
          <a:prstGeom prst="ellipse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8317910" y="1818900"/>
            <a:ext cx="2268000" cy="22680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431" y="2128790"/>
            <a:ext cx="1519605" cy="15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2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hlinkClick r:id="rId2"/>
              </a:rPr>
              <a:t>https://www.flaticon.com/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64" y="3072881"/>
            <a:ext cx="961293" cy="8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9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971" t="35532" r="2988" b="5693"/>
          <a:stretch/>
        </p:blipFill>
        <p:spPr>
          <a:xfrm>
            <a:off x="1820458" y="3046289"/>
            <a:ext cx="1108559" cy="69285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15875" t="20186" r="76062" b="54677"/>
          <a:stretch/>
        </p:blipFill>
        <p:spPr>
          <a:xfrm rot="17563102">
            <a:off x="1401325" y="2023593"/>
            <a:ext cx="1022905" cy="1016037"/>
          </a:xfrm>
          <a:prstGeom prst="rect">
            <a:avLst/>
          </a:prstGeom>
        </p:spPr>
      </p:pic>
      <p:sp>
        <p:nvSpPr>
          <p:cNvPr id="59" name="Ellipse 58"/>
          <p:cNvSpPr/>
          <p:nvPr/>
        </p:nvSpPr>
        <p:spPr>
          <a:xfrm>
            <a:off x="1228873" y="1708427"/>
            <a:ext cx="2268000" cy="2268000"/>
          </a:xfrm>
          <a:prstGeom prst="ellipse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e 59"/>
          <p:cNvGrpSpPr/>
          <p:nvPr/>
        </p:nvGrpSpPr>
        <p:grpSpPr>
          <a:xfrm>
            <a:off x="4797370" y="1702884"/>
            <a:ext cx="2268000" cy="2268000"/>
            <a:chOff x="4721898" y="1314463"/>
            <a:chExt cx="2268000" cy="2268000"/>
          </a:xfrm>
        </p:grpSpPr>
        <p:grpSp>
          <p:nvGrpSpPr>
            <p:cNvPr id="61" name="Groupe 60"/>
            <p:cNvGrpSpPr/>
            <p:nvPr/>
          </p:nvGrpSpPr>
          <p:grpSpPr>
            <a:xfrm>
              <a:off x="4911834" y="1521339"/>
              <a:ext cx="1819547" cy="1785667"/>
              <a:chOff x="4444093" y="1551893"/>
              <a:chExt cx="2256002" cy="2371229"/>
            </a:xfrm>
          </p:grpSpPr>
          <p:grpSp>
            <p:nvGrpSpPr>
              <p:cNvPr id="63" name="Groupe 62"/>
              <p:cNvGrpSpPr/>
              <p:nvPr/>
            </p:nvGrpSpPr>
            <p:grpSpPr>
              <a:xfrm>
                <a:off x="4444093" y="1551893"/>
                <a:ext cx="2256002" cy="1408477"/>
                <a:chOff x="4444093" y="1551893"/>
                <a:chExt cx="2256002" cy="1408477"/>
              </a:xfrm>
            </p:grpSpPr>
            <p:pic>
              <p:nvPicPr>
                <p:cNvPr id="68" name="Image 6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40424"/>
                <a:stretch/>
              </p:blipFill>
              <p:spPr>
                <a:xfrm>
                  <a:off x="4444093" y="1551893"/>
                  <a:ext cx="2256002" cy="1408477"/>
                </a:xfrm>
                <a:prstGeom prst="rect">
                  <a:avLst/>
                </a:prstGeom>
              </p:spPr>
            </p:pic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167" t="14291" r="54136" b="77651"/>
                <a:stretch/>
              </p:blipFill>
              <p:spPr>
                <a:xfrm>
                  <a:off x="5587333" y="1875743"/>
                  <a:ext cx="691547" cy="892858"/>
                </a:xfrm>
                <a:prstGeom prst="rect">
                  <a:avLst/>
                </a:prstGeom>
              </p:spPr>
            </p:pic>
            <p:pic>
              <p:nvPicPr>
                <p:cNvPr id="70" name="Image 6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500" t="20381" r="75875" b="52338"/>
                <a:stretch/>
              </p:blipFill>
              <p:spPr>
                <a:xfrm>
                  <a:off x="5572094" y="1875743"/>
                  <a:ext cx="702528" cy="712710"/>
                </a:xfrm>
                <a:prstGeom prst="rect">
                  <a:avLst/>
                </a:prstGeom>
              </p:spPr>
            </p:pic>
            <p:cxnSp>
              <p:nvCxnSpPr>
                <p:cNvPr id="71" name="Connecteur droit 70"/>
                <p:cNvCxnSpPr/>
                <p:nvPr/>
              </p:nvCxnSpPr>
              <p:spPr>
                <a:xfrm>
                  <a:off x="5654675" y="2588453"/>
                  <a:ext cx="279173" cy="0"/>
                </a:xfrm>
                <a:prstGeom prst="line">
                  <a:avLst/>
                </a:prstGeom>
                <a:ln w="21272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>
                  <a:off x="5923358" y="2588453"/>
                  <a:ext cx="279173" cy="0"/>
                </a:xfrm>
                <a:prstGeom prst="line">
                  <a:avLst/>
                </a:prstGeom>
                <a:ln w="212725">
                  <a:solidFill>
                    <a:srgbClr val="A24A0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4" name="Image 63"/>
              <p:cNvPicPr>
                <a:picLocks noChangeAspect="1"/>
              </p:cNvPicPr>
              <p:nvPr/>
            </p:nvPicPr>
            <p:blipFill rotWithShape="1">
              <a:blip r:embed="rId4"/>
              <a:srcRect t="60173" r="70687"/>
              <a:stretch/>
            </p:blipFill>
            <p:spPr>
              <a:xfrm>
                <a:off x="4621468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65" name="Image 64"/>
              <p:cNvPicPr>
                <a:picLocks noChangeAspect="1"/>
              </p:cNvPicPr>
              <p:nvPr/>
            </p:nvPicPr>
            <p:blipFill rotWithShape="1">
              <a:blip r:embed="rId4"/>
              <a:srcRect t="60173" r="70687"/>
              <a:stretch/>
            </p:blipFill>
            <p:spPr>
              <a:xfrm>
                <a:off x="5014831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66" name="Image 65"/>
              <p:cNvPicPr>
                <a:picLocks noChangeAspect="1"/>
              </p:cNvPicPr>
              <p:nvPr/>
            </p:nvPicPr>
            <p:blipFill rotWithShape="1">
              <a:blip r:embed="rId4"/>
              <a:srcRect t="60173" r="70687"/>
              <a:stretch/>
            </p:blipFill>
            <p:spPr>
              <a:xfrm>
                <a:off x="5408194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67" name="Image 66"/>
              <p:cNvPicPr>
                <a:picLocks noChangeAspect="1"/>
              </p:cNvPicPr>
              <p:nvPr/>
            </p:nvPicPr>
            <p:blipFill rotWithShape="1">
              <a:blip r:embed="rId4"/>
              <a:srcRect t="60173" r="70687"/>
              <a:stretch/>
            </p:blipFill>
            <p:spPr>
              <a:xfrm>
                <a:off x="5801558" y="2981556"/>
                <a:ext cx="661307" cy="941566"/>
              </a:xfrm>
              <a:prstGeom prst="rect">
                <a:avLst/>
              </a:prstGeom>
            </p:spPr>
          </p:pic>
        </p:grpSp>
        <p:sp>
          <p:nvSpPr>
            <p:cNvPr id="62" name="Ellipse 61"/>
            <p:cNvSpPr/>
            <p:nvPr/>
          </p:nvSpPr>
          <p:spPr>
            <a:xfrm>
              <a:off x="4721898" y="1314463"/>
              <a:ext cx="2268000" cy="2268000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8424729" y="1702884"/>
            <a:ext cx="2281510" cy="2268000"/>
            <a:chOff x="4721898" y="1314463"/>
            <a:chExt cx="2281510" cy="2268000"/>
          </a:xfrm>
        </p:grpSpPr>
        <p:grpSp>
          <p:nvGrpSpPr>
            <p:cNvPr id="75" name="Groupe 74"/>
            <p:cNvGrpSpPr/>
            <p:nvPr/>
          </p:nvGrpSpPr>
          <p:grpSpPr>
            <a:xfrm>
              <a:off x="5037931" y="1541433"/>
              <a:ext cx="1671764" cy="1874745"/>
              <a:chOff x="5037931" y="1541433"/>
              <a:chExt cx="1671764" cy="1874745"/>
            </a:xfrm>
          </p:grpSpPr>
          <p:pic>
            <p:nvPicPr>
              <p:cNvPr id="78" name="Image 77"/>
              <p:cNvPicPr>
                <a:picLocks noChangeAspect="1"/>
              </p:cNvPicPr>
              <p:nvPr/>
            </p:nvPicPr>
            <p:blipFill rotWithShape="1">
              <a:blip r:embed="rId6"/>
              <a:srcRect l="15764" t="19926" r="75892" b="55229"/>
              <a:stretch/>
            </p:blipFill>
            <p:spPr>
              <a:xfrm>
                <a:off x="5578494" y="1541433"/>
                <a:ext cx="1131201" cy="1080361"/>
              </a:xfrm>
              <a:prstGeom prst="rect">
                <a:avLst/>
              </a:prstGeom>
            </p:spPr>
          </p:pic>
          <p:pic>
            <p:nvPicPr>
              <p:cNvPr id="79" name="Image 7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069574">
                <a:off x="5037931" y="1825829"/>
                <a:ext cx="509627" cy="965609"/>
              </a:xfrm>
              <a:prstGeom prst="rect">
                <a:avLst/>
              </a:prstGeom>
            </p:spPr>
          </p:pic>
          <p:pic>
            <p:nvPicPr>
              <p:cNvPr id="80" name="Image 79"/>
              <p:cNvPicPr>
                <a:picLocks noChangeAspect="1"/>
              </p:cNvPicPr>
              <p:nvPr/>
            </p:nvPicPr>
            <p:blipFill rotWithShape="1">
              <a:blip r:embed="rId8"/>
              <a:srcRect l="15588" t="22378" r="74193" b="56577"/>
              <a:stretch/>
            </p:blipFill>
            <p:spPr>
              <a:xfrm>
                <a:off x="5236248" y="2593218"/>
                <a:ext cx="1245870" cy="822960"/>
              </a:xfrm>
              <a:prstGeom prst="rect">
                <a:avLst/>
              </a:prstGeom>
            </p:spPr>
          </p:pic>
        </p:grpSp>
        <p:pic>
          <p:nvPicPr>
            <p:cNvPr id="76" name="Image 75"/>
            <p:cNvPicPr>
              <a:picLocks noChangeAspect="1"/>
            </p:cNvPicPr>
            <p:nvPr/>
          </p:nvPicPr>
          <p:blipFill rotWithShape="1">
            <a:blip r:embed="rId9"/>
            <a:srcRect l="19116" t="29667" r="75956" b="62613"/>
            <a:stretch/>
          </p:blipFill>
          <p:spPr>
            <a:xfrm rot="19605213">
              <a:off x="6159189" y="2642045"/>
              <a:ext cx="844219" cy="424129"/>
            </a:xfrm>
            <a:prstGeom prst="ellipse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4721898" y="1314463"/>
              <a:ext cx="2268000" cy="2268000"/>
            </a:xfrm>
            <a:prstGeom prst="ellipse">
              <a:avLst/>
            </a:prstGeom>
            <a:noFill/>
            <a:ln w="76200">
              <a:solidFill>
                <a:srgbClr val="A24A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1341613" y="4374874"/>
            <a:ext cx="2081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Avec un profil de sol</a:t>
            </a:r>
          </a:p>
          <a:p>
            <a:r>
              <a:rPr lang="fr-FR" dirty="0" smtClean="0"/>
              <a:t>+ rapport check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1224300" y="418046"/>
            <a:ext cx="480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en gris sauf le rond qui change de couleur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3067914" y="1354723"/>
            <a:ext cx="5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vert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739624" y="1408212"/>
            <a:ext cx="87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marron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10184949" y="140821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bleu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6739624" y="6076894"/>
            <a:ext cx="452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Faire les icones pour les compétences (simple)</a:t>
            </a:r>
            <a:endParaRPr lang="fr-FR" dirty="0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9220" y="1941458"/>
            <a:ext cx="802450" cy="7712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1"/>
          <a:srcRect t="48434"/>
          <a:stretch/>
        </p:blipFill>
        <p:spPr>
          <a:xfrm>
            <a:off x="2062654" y="2702662"/>
            <a:ext cx="866363" cy="3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lipse 58"/>
          <p:cNvSpPr/>
          <p:nvPr/>
        </p:nvSpPr>
        <p:spPr>
          <a:xfrm>
            <a:off x="1228873" y="1708427"/>
            <a:ext cx="2268000" cy="22680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4987306" y="1909760"/>
            <a:ext cx="1819547" cy="1785667"/>
            <a:chOff x="4444093" y="1551893"/>
            <a:chExt cx="2256002" cy="2371229"/>
          </a:xfrm>
        </p:grpSpPr>
        <p:grpSp>
          <p:nvGrpSpPr>
            <p:cNvPr id="63" name="Groupe 62"/>
            <p:cNvGrpSpPr/>
            <p:nvPr/>
          </p:nvGrpSpPr>
          <p:grpSpPr>
            <a:xfrm>
              <a:off x="4444093" y="1551893"/>
              <a:ext cx="2256002" cy="1408477"/>
              <a:chOff x="4444093" y="1551893"/>
              <a:chExt cx="2256002" cy="1408477"/>
            </a:xfrm>
          </p:grpSpPr>
          <p:pic>
            <p:nvPicPr>
              <p:cNvPr id="68" name="Image 6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bg1">
                    <a:lumMod val="85000"/>
                    <a:tint val="45000"/>
                    <a:satMod val="400000"/>
                  </a:schemeClr>
                </a:duotone>
              </a:blip>
              <a:srcRect b="40424"/>
              <a:stretch/>
            </p:blipFill>
            <p:spPr>
              <a:xfrm>
                <a:off x="4444093" y="1551893"/>
                <a:ext cx="2256002" cy="1408477"/>
              </a:xfrm>
              <a:prstGeom prst="rect">
                <a:avLst/>
              </a:prstGeom>
            </p:spPr>
          </p:pic>
          <p:pic>
            <p:nvPicPr>
              <p:cNvPr id="69" name="Image 68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bg1">
                    <a:lumMod val="85000"/>
                    <a:tint val="45000"/>
                    <a:satMod val="400000"/>
                  </a:schemeClr>
                </a:duotone>
              </a:blip>
              <a:srcRect l="18167" t="14291" r="54136" b="77651"/>
              <a:stretch/>
            </p:blipFill>
            <p:spPr>
              <a:xfrm>
                <a:off x="5587333" y="1875743"/>
                <a:ext cx="691547" cy="892858"/>
              </a:xfrm>
              <a:prstGeom prst="rect">
                <a:avLst/>
              </a:prstGeom>
            </p:spPr>
          </p:pic>
          <p:pic>
            <p:nvPicPr>
              <p:cNvPr id="70" name="Image 69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bg1">
                    <a:lumMod val="85000"/>
                    <a:tint val="45000"/>
                    <a:satMod val="400000"/>
                  </a:schemeClr>
                </a:duotone>
              </a:blip>
              <a:srcRect l="15500" t="20381" r="75875" b="52338"/>
              <a:stretch/>
            </p:blipFill>
            <p:spPr>
              <a:xfrm>
                <a:off x="5572094" y="1875743"/>
                <a:ext cx="702528" cy="712710"/>
              </a:xfrm>
              <a:prstGeom prst="rect">
                <a:avLst/>
              </a:prstGeom>
            </p:spPr>
          </p:pic>
          <p:cxnSp>
            <p:nvCxnSpPr>
              <p:cNvPr id="71" name="Connecteur droit 70"/>
              <p:cNvCxnSpPr/>
              <p:nvPr/>
            </p:nvCxnSpPr>
            <p:spPr>
              <a:xfrm>
                <a:off x="5654675" y="2588453"/>
                <a:ext cx="279173" cy="0"/>
              </a:xfrm>
              <a:prstGeom prst="line">
                <a:avLst/>
              </a:prstGeom>
              <a:ln w="2127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>
                <a:off x="5923358" y="2588453"/>
                <a:ext cx="279173" cy="0"/>
              </a:xfrm>
              <a:prstGeom prst="line">
                <a:avLst/>
              </a:prstGeom>
              <a:ln w="21272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Image 63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 t="60173" r="70687"/>
            <a:stretch/>
          </p:blipFill>
          <p:spPr>
            <a:xfrm>
              <a:off x="4621468" y="2981556"/>
              <a:ext cx="661307" cy="941566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 t="60173" r="70687"/>
            <a:stretch/>
          </p:blipFill>
          <p:spPr>
            <a:xfrm>
              <a:off x="5014831" y="2981556"/>
              <a:ext cx="661307" cy="941566"/>
            </a:xfrm>
            <a:prstGeom prst="rect">
              <a:avLst/>
            </a:prstGeom>
          </p:spPr>
        </p:pic>
        <p:pic>
          <p:nvPicPr>
            <p:cNvPr id="66" name="Image 65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 t="60173" r="70687"/>
            <a:stretch/>
          </p:blipFill>
          <p:spPr>
            <a:xfrm>
              <a:off x="5408194" y="2981556"/>
              <a:ext cx="661307" cy="941566"/>
            </a:xfrm>
            <a:prstGeom prst="rect">
              <a:avLst/>
            </a:prstGeom>
          </p:spPr>
        </p:pic>
        <p:pic>
          <p:nvPicPr>
            <p:cNvPr id="67" name="Image 66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 t="60173" r="70687"/>
            <a:stretch/>
          </p:blipFill>
          <p:spPr>
            <a:xfrm>
              <a:off x="5801558" y="2981556"/>
              <a:ext cx="661307" cy="941566"/>
            </a:xfrm>
            <a:prstGeom prst="rect">
              <a:avLst/>
            </a:prstGeom>
          </p:spPr>
        </p:pic>
      </p:grpSp>
      <p:sp>
        <p:nvSpPr>
          <p:cNvPr id="62" name="Ellipse 61"/>
          <p:cNvSpPr/>
          <p:nvPr/>
        </p:nvSpPr>
        <p:spPr>
          <a:xfrm>
            <a:off x="4797370" y="1702884"/>
            <a:ext cx="2268000" cy="2268000"/>
          </a:xfrm>
          <a:prstGeom prst="ellipse">
            <a:avLst/>
          </a:prstGeom>
          <a:noFill/>
          <a:ln w="76200">
            <a:solidFill>
              <a:srgbClr val="A24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8740762" y="1929854"/>
            <a:ext cx="1965477" cy="1874745"/>
            <a:chOff x="8740762" y="1929854"/>
            <a:chExt cx="1965477" cy="1874745"/>
          </a:xfrm>
        </p:grpSpPr>
        <p:grpSp>
          <p:nvGrpSpPr>
            <p:cNvPr id="75" name="Groupe 74"/>
            <p:cNvGrpSpPr/>
            <p:nvPr/>
          </p:nvGrpSpPr>
          <p:grpSpPr>
            <a:xfrm>
              <a:off x="8740762" y="1929854"/>
              <a:ext cx="1671764" cy="1874745"/>
              <a:chOff x="5037931" y="1541433"/>
              <a:chExt cx="1671764" cy="1874745"/>
            </a:xfrm>
          </p:grpSpPr>
          <p:pic>
            <p:nvPicPr>
              <p:cNvPr id="78" name="Image 77"/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bg2">
                    <a:tint val="45000"/>
                    <a:satMod val="400000"/>
                  </a:schemeClr>
                </a:duotone>
              </a:blip>
              <a:srcRect l="15764" t="19926" r="75892" b="55229"/>
              <a:stretch/>
            </p:blipFill>
            <p:spPr>
              <a:xfrm>
                <a:off x="5578494" y="1541433"/>
                <a:ext cx="1131201" cy="1080361"/>
              </a:xfrm>
              <a:prstGeom prst="rect">
                <a:avLst/>
              </a:prstGeom>
            </p:spPr>
          </p:pic>
          <p:pic>
            <p:nvPicPr>
              <p:cNvPr id="79" name="Image 7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bg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20069574">
                <a:off x="5037931" y="1825829"/>
                <a:ext cx="509627" cy="965609"/>
              </a:xfrm>
              <a:prstGeom prst="rect">
                <a:avLst/>
              </a:prstGeom>
            </p:spPr>
          </p:pic>
          <p:pic>
            <p:nvPicPr>
              <p:cNvPr id="80" name="Image 79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prstClr val="black"/>
                  <a:schemeClr val="bg2">
                    <a:tint val="45000"/>
                    <a:satMod val="400000"/>
                  </a:schemeClr>
                </a:duotone>
              </a:blip>
              <a:srcRect l="15588" t="22378" r="74193" b="56577"/>
              <a:stretch/>
            </p:blipFill>
            <p:spPr>
              <a:xfrm>
                <a:off x="5236248" y="2593218"/>
                <a:ext cx="1245870" cy="822960"/>
              </a:xfrm>
              <a:prstGeom prst="rect">
                <a:avLst/>
              </a:prstGeom>
            </p:spPr>
          </p:pic>
        </p:grpSp>
        <p:pic>
          <p:nvPicPr>
            <p:cNvPr id="76" name="Image 75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2">
                  <a:tint val="45000"/>
                  <a:satMod val="400000"/>
                </a:schemeClr>
              </a:duotone>
            </a:blip>
            <a:srcRect l="19116" t="29667" r="75956" b="62613"/>
            <a:stretch/>
          </p:blipFill>
          <p:spPr>
            <a:xfrm rot="19605213">
              <a:off x="9862020" y="3030466"/>
              <a:ext cx="844219" cy="424129"/>
            </a:xfrm>
            <a:prstGeom prst="ellipse">
              <a:avLst/>
            </a:prstGeom>
          </p:spPr>
        </p:pic>
      </p:grpSp>
      <p:sp>
        <p:nvSpPr>
          <p:cNvPr id="77" name="Ellipse 76"/>
          <p:cNvSpPr/>
          <p:nvPr/>
        </p:nvSpPr>
        <p:spPr>
          <a:xfrm>
            <a:off x="8424729" y="1702884"/>
            <a:ext cx="2268000" cy="2268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/>
          <p:cNvGrpSpPr/>
          <p:nvPr/>
        </p:nvGrpSpPr>
        <p:grpSpPr>
          <a:xfrm>
            <a:off x="1404759" y="1941458"/>
            <a:ext cx="1524258" cy="1797682"/>
            <a:chOff x="1404759" y="1941458"/>
            <a:chExt cx="1524258" cy="1797682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rcRect l="2971" t="35532" r="2988" b="5693"/>
            <a:stretch/>
          </p:blipFill>
          <p:spPr>
            <a:xfrm>
              <a:off x="1820458" y="3046289"/>
              <a:ext cx="1108559" cy="692851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lumMod val="65000"/>
                  <a:tint val="45000"/>
                  <a:satMod val="400000"/>
                </a:schemeClr>
              </a:duotone>
            </a:blip>
            <a:srcRect l="15875" t="20186" r="76062" b="54677"/>
            <a:stretch/>
          </p:blipFill>
          <p:spPr>
            <a:xfrm rot="17563102">
              <a:off x="1401325" y="2023593"/>
              <a:ext cx="1022905" cy="1016037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bg1">
                  <a:lumMod val="6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059220" y="1941458"/>
              <a:ext cx="802450" cy="77124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11">
              <a:duotone>
                <a:prstClr val="black"/>
                <a:schemeClr val="bg1">
                  <a:lumMod val="65000"/>
                  <a:tint val="45000"/>
                  <a:satMod val="400000"/>
                </a:schemeClr>
              </a:duotone>
            </a:blip>
            <a:srcRect t="48434"/>
            <a:stretch/>
          </p:blipFill>
          <p:spPr>
            <a:xfrm>
              <a:off x="2062654" y="2702662"/>
              <a:ext cx="866363" cy="361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4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e 72"/>
          <p:cNvGrpSpPr/>
          <p:nvPr/>
        </p:nvGrpSpPr>
        <p:grpSpPr>
          <a:xfrm>
            <a:off x="1170011" y="1702884"/>
            <a:ext cx="2268000" cy="2349635"/>
            <a:chOff x="1576411" y="1817184"/>
            <a:chExt cx="2268000" cy="2349635"/>
          </a:xfrm>
        </p:grpSpPr>
        <p:grpSp>
          <p:nvGrpSpPr>
            <p:cNvPr id="15" name="Groupe 14"/>
            <p:cNvGrpSpPr/>
            <p:nvPr/>
          </p:nvGrpSpPr>
          <p:grpSpPr>
            <a:xfrm>
              <a:off x="1612050" y="2052042"/>
              <a:ext cx="2022955" cy="2114777"/>
              <a:chOff x="2825752" y="2935857"/>
              <a:chExt cx="1722448" cy="1788543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 rotWithShape="1">
              <a:blip r:embed="rId2"/>
              <a:srcRect l="15000" t="21240" r="75937" b="57211"/>
              <a:stretch/>
            </p:blipFill>
            <p:spPr>
              <a:xfrm>
                <a:off x="2973706" y="3188319"/>
                <a:ext cx="1574494" cy="1200801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 rotWithShape="1">
              <a:blip r:embed="rId3"/>
              <a:srcRect l="15875" t="20186" r="76062" b="54677"/>
              <a:stretch/>
            </p:blipFill>
            <p:spPr>
              <a:xfrm rot="17563102">
                <a:off x="2901635" y="2935857"/>
                <a:ext cx="1181100" cy="1181100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 rotWithShape="1">
              <a:blip r:embed="rId2"/>
              <a:srcRect l="14167" t="33628" r="76770" b="51057"/>
              <a:stretch/>
            </p:blipFill>
            <p:spPr>
              <a:xfrm>
                <a:off x="2825752" y="3870960"/>
                <a:ext cx="1574494" cy="853440"/>
              </a:xfrm>
              <a:prstGeom prst="ellipse">
                <a:avLst/>
              </a:prstGeom>
            </p:spPr>
          </p:pic>
        </p:grpSp>
        <p:sp>
          <p:nvSpPr>
            <p:cNvPr id="59" name="Ellipse 58"/>
            <p:cNvSpPr/>
            <p:nvPr/>
          </p:nvSpPr>
          <p:spPr>
            <a:xfrm>
              <a:off x="1576411" y="1817184"/>
              <a:ext cx="2268000" cy="2268000"/>
            </a:xfrm>
            <a:prstGeom prst="ellipse">
              <a:avLst/>
            </a:prstGeom>
            <a:noFill/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4797370" y="1702884"/>
            <a:ext cx="2268000" cy="2268000"/>
            <a:chOff x="4721898" y="1314463"/>
            <a:chExt cx="2268000" cy="2268000"/>
          </a:xfrm>
        </p:grpSpPr>
        <p:grpSp>
          <p:nvGrpSpPr>
            <p:cNvPr id="61" name="Groupe 60"/>
            <p:cNvGrpSpPr/>
            <p:nvPr/>
          </p:nvGrpSpPr>
          <p:grpSpPr>
            <a:xfrm>
              <a:off x="4911834" y="1521339"/>
              <a:ext cx="1819547" cy="1785667"/>
              <a:chOff x="4444093" y="1551893"/>
              <a:chExt cx="2256002" cy="2371229"/>
            </a:xfrm>
          </p:grpSpPr>
          <p:grpSp>
            <p:nvGrpSpPr>
              <p:cNvPr id="63" name="Groupe 62"/>
              <p:cNvGrpSpPr/>
              <p:nvPr/>
            </p:nvGrpSpPr>
            <p:grpSpPr>
              <a:xfrm>
                <a:off x="4444093" y="1551893"/>
                <a:ext cx="2256002" cy="1408477"/>
                <a:chOff x="4444093" y="1551893"/>
                <a:chExt cx="2256002" cy="1408477"/>
              </a:xfrm>
            </p:grpSpPr>
            <p:pic>
              <p:nvPicPr>
                <p:cNvPr id="68" name="Image 6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40424"/>
                <a:stretch/>
              </p:blipFill>
              <p:spPr>
                <a:xfrm>
                  <a:off x="4444093" y="1551893"/>
                  <a:ext cx="2256002" cy="1408477"/>
                </a:xfrm>
                <a:prstGeom prst="rect">
                  <a:avLst/>
                </a:prstGeom>
              </p:spPr>
            </p:pic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167" t="14291" r="54136" b="77651"/>
                <a:stretch/>
              </p:blipFill>
              <p:spPr>
                <a:xfrm>
                  <a:off x="5587333" y="1875743"/>
                  <a:ext cx="691547" cy="892858"/>
                </a:xfrm>
                <a:prstGeom prst="rect">
                  <a:avLst/>
                </a:prstGeom>
              </p:spPr>
            </p:pic>
            <p:pic>
              <p:nvPicPr>
                <p:cNvPr id="70" name="Image 6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500" t="20381" r="75875" b="52338"/>
                <a:stretch/>
              </p:blipFill>
              <p:spPr>
                <a:xfrm>
                  <a:off x="5572094" y="1875743"/>
                  <a:ext cx="702528" cy="712710"/>
                </a:xfrm>
                <a:prstGeom prst="rect">
                  <a:avLst/>
                </a:prstGeom>
              </p:spPr>
            </p:pic>
            <p:cxnSp>
              <p:nvCxnSpPr>
                <p:cNvPr id="71" name="Connecteur droit 70"/>
                <p:cNvCxnSpPr/>
                <p:nvPr/>
              </p:nvCxnSpPr>
              <p:spPr>
                <a:xfrm>
                  <a:off x="5654675" y="2588453"/>
                  <a:ext cx="279173" cy="0"/>
                </a:xfrm>
                <a:prstGeom prst="line">
                  <a:avLst/>
                </a:prstGeom>
                <a:ln w="21272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>
                  <a:off x="5923358" y="2588453"/>
                  <a:ext cx="279173" cy="0"/>
                </a:xfrm>
                <a:prstGeom prst="line">
                  <a:avLst/>
                </a:prstGeom>
                <a:ln w="212725">
                  <a:solidFill>
                    <a:srgbClr val="A24A0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4" name="Image 63"/>
              <p:cNvPicPr>
                <a:picLocks noChangeAspect="1"/>
              </p:cNvPicPr>
              <p:nvPr/>
            </p:nvPicPr>
            <p:blipFill rotWithShape="1">
              <a:blip r:embed="rId4"/>
              <a:srcRect t="60173" r="70687"/>
              <a:stretch/>
            </p:blipFill>
            <p:spPr>
              <a:xfrm>
                <a:off x="4621468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65" name="Image 64"/>
              <p:cNvPicPr>
                <a:picLocks noChangeAspect="1"/>
              </p:cNvPicPr>
              <p:nvPr/>
            </p:nvPicPr>
            <p:blipFill rotWithShape="1">
              <a:blip r:embed="rId4"/>
              <a:srcRect t="60173" r="70687"/>
              <a:stretch/>
            </p:blipFill>
            <p:spPr>
              <a:xfrm>
                <a:off x="5014831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66" name="Image 65"/>
              <p:cNvPicPr>
                <a:picLocks noChangeAspect="1"/>
              </p:cNvPicPr>
              <p:nvPr/>
            </p:nvPicPr>
            <p:blipFill rotWithShape="1">
              <a:blip r:embed="rId4"/>
              <a:srcRect t="60173" r="70687"/>
              <a:stretch/>
            </p:blipFill>
            <p:spPr>
              <a:xfrm>
                <a:off x="5408194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67" name="Image 66"/>
              <p:cNvPicPr>
                <a:picLocks noChangeAspect="1"/>
              </p:cNvPicPr>
              <p:nvPr/>
            </p:nvPicPr>
            <p:blipFill rotWithShape="1">
              <a:blip r:embed="rId4"/>
              <a:srcRect t="60173" r="70687"/>
              <a:stretch/>
            </p:blipFill>
            <p:spPr>
              <a:xfrm>
                <a:off x="5801558" y="2981556"/>
                <a:ext cx="661307" cy="941566"/>
              </a:xfrm>
              <a:prstGeom prst="rect">
                <a:avLst/>
              </a:prstGeom>
            </p:spPr>
          </p:pic>
        </p:grpSp>
        <p:sp>
          <p:nvSpPr>
            <p:cNvPr id="62" name="Ellipse 61"/>
            <p:cNvSpPr/>
            <p:nvPr/>
          </p:nvSpPr>
          <p:spPr>
            <a:xfrm>
              <a:off x="4721898" y="1314463"/>
              <a:ext cx="2268000" cy="2268000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8424729" y="1702884"/>
            <a:ext cx="2281510" cy="2268000"/>
            <a:chOff x="4721898" y="1314463"/>
            <a:chExt cx="2281510" cy="2268000"/>
          </a:xfrm>
        </p:grpSpPr>
        <p:grpSp>
          <p:nvGrpSpPr>
            <p:cNvPr id="75" name="Groupe 74"/>
            <p:cNvGrpSpPr/>
            <p:nvPr/>
          </p:nvGrpSpPr>
          <p:grpSpPr>
            <a:xfrm>
              <a:off x="5037931" y="1541433"/>
              <a:ext cx="1671764" cy="1874745"/>
              <a:chOff x="5037931" y="1541433"/>
              <a:chExt cx="1671764" cy="1874745"/>
            </a:xfrm>
          </p:grpSpPr>
          <p:pic>
            <p:nvPicPr>
              <p:cNvPr id="78" name="Image 77"/>
              <p:cNvPicPr>
                <a:picLocks noChangeAspect="1"/>
              </p:cNvPicPr>
              <p:nvPr/>
            </p:nvPicPr>
            <p:blipFill rotWithShape="1">
              <a:blip r:embed="rId6"/>
              <a:srcRect l="15764" t="19926" r="75892" b="55229"/>
              <a:stretch/>
            </p:blipFill>
            <p:spPr>
              <a:xfrm>
                <a:off x="5578494" y="1541433"/>
                <a:ext cx="1131201" cy="1080361"/>
              </a:xfrm>
              <a:prstGeom prst="rect">
                <a:avLst/>
              </a:prstGeom>
            </p:spPr>
          </p:pic>
          <p:pic>
            <p:nvPicPr>
              <p:cNvPr id="79" name="Image 7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069574">
                <a:off x="5037931" y="1825829"/>
                <a:ext cx="509627" cy="965609"/>
              </a:xfrm>
              <a:prstGeom prst="rect">
                <a:avLst/>
              </a:prstGeom>
            </p:spPr>
          </p:pic>
          <p:pic>
            <p:nvPicPr>
              <p:cNvPr id="80" name="Image 79"/>
              <p:cNvPicPr>
                <a:picLocks noChangeAspect="1"/>
              </p:cNvPicPr>
              <p:nvPr/>
            </p:nvPicPr>
            <p:blipFill rotWithShape="1">
              <a:blip r:embed="rId8"/>
              <a:srcRect l="15588" t="22378" r="74193" b="56577"/>
              <a:stretch/>
            </p:blipFill>
            <p:spPr>
              <a:xfrm>
                <a:off x="5236248" y="2593218"/>
                <a:ext cx="1245870" cy="822960"/>
              </a:xfrm>
              <a:prstGeom prst="rect">
                <a:avLst/>
              </a:prstGeom>
            </p:spPr>
          </p:pic>
        </p:grpSp>
        <p:pic>
          <p:nvPicPr>
            <p:cNvPr id="76" name="Image 75"/>
            <p:cNvPicPr>
              <a:picLocks noChangeAspect="1"/>
            </p:cNvPicPr>
            <p:nvPr/>
          </p:nvPicPr>
          <p:blipFill rotWithShape="1">
            <a:blip r:embed="rId9"/>
            <a:srcRect l="19116" t="29667" r="75956" b="62613"/>
            <a:stretch/>
          </p:blipFill>
          <p:spPr>
            <a:xfrm rot="19605213">
              <a:off x="6159189" y="2642045"/>
              <a:ext cx="844219" cy="424129"/>
            </a:xfrm>
            <a:prstGeom prst="ellipse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4721898" y="1314463"/>
              <a:ext cx="2268000" cy="2268000"/>
            </a:xfrm>
            <a:prstGeom prst="ellipse">
              <a:avLst/>
            </a:prstGeom>
            <a:noFill/>
            <a:ln w="76200">
              <a:solidFill>
                <a:srgbClr val="A24A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1205650" y="4278574"/>
            <a:ext cx="2081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Avec un profil de sol</a:t>
            </a:r>
          </a:p>
          <a:p>
            <a:r>
              <a:rPr lang="fr-FR" dirty="0" smtClean="0"/>
              <a:t>+ rapport check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1224300" y="418046"/>
            <a:ext cx="480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Mettre en gris sauf le rond qui change de couleur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3067914" y="1354723"/>
            <a:ext cx="5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vert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739624" y="1408212"/>
            <a:ext cx="87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marron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10184949" y="140821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bleu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6739624" y="6076894"/>
            <a:ext cx="452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Faire les icones pour les compétences (simple)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799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583350" y="499467"/>
            <a:ext cx="2022955" cy="2114777"/>
            <a:chOff x="2825752" y="2935857"/>
            <a:chExt cx="1722448" cy="1788543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2"/>
            <a:srcRect l="15000" t="21240" r="75937" b="57211"/>
            <a:stretch/>
          </p:blipFill>
          <p:spPr>
            <a:xfrm>
              <a:off x="2973706" y="3188319"/>
              <a:ext cx="1574494" cy="1200801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3"/>
            <a:srcRect l="15875" t="20186" r="76062" b="54677"/>
            <a:stretch/>
          </p:blipFill>
          <p:spPr>
            <a:xfrm rot="17563102">
              <a:off x="2901635" y="2935857"/>
              <a:ext cx="1181100" cy="1181100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2"/>
            <a:srcRect l="14167" t="33628" r="76770" b="51057"/>
            <a:stretch/>
          </p:blipFill>
          <p:spPr>
            <a:xfrm>
              <a:off x="2825752" y="3870960"/>
              <a:ext cx="1574494" cy="853440"/>
            </a:xfrm>
            <a:prstGeom prst="ellipse">
              <a:avLst/>
            </a:prstGeom>
          </p:spPr>
        </p:pic>
      </p:grpSp>
      <p:grpSp>
        <p:nvGrpSpPr>
          <p:cNvPr id="25" name="Groupe 24"/>
          <p:cNvGrpSpPr/>
          <p:nvPr/>
        </p:nvGrpSpPr>
        <p:grpSpPr>
          <a:xfrm>
            <a:off x="3690765" y="4562791"/>
            <a:ext cx="1960330" cy="1700561"/>
            <a:chOff x="673194" y="2882899"/>
            <a:chExt cx="1960330" cy="1700561"/>
          </a:xfrm>
        </p:grpSpPr>
        <p:grpSp>
          <p:nvGrpSpPr>
            <p:cNvPr id="19" name="Groupe 18"/>
            <p:cNvGrpSpPr/>
            <p:nvPr/>
          </p:nvGrpSpPr>
          <p:grpSpPr>
            <a:xfrm>
              <a:off x="673194" y="2882899"/>
              <a:ext cx="1722448" cy="1536081"/>
              <a:chOff x="2825752" y="3188319"/>
              <a:chExt cx="1722448" cy="1536081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 rotWithShape="1">
              <a:blip r:embed="rId2"/>
              <a:srcRect l="15000" t="21240" r="75937" b="57211"/>
              <a:stretch/>
            </p:blipFill>
            <p:spPr>
              <a:xfrm>
                <a:off x="2973706" y="3188319"/>
                <a:ext cx="1574494" cy="1200801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 rotWithShape="1">
              <a:blip r:embed="rId2"/>
              <a:srcRect l="14167" t="33628" r="76770" b="51057"/>
              <a:stretch/>
            </p:blipFill>
            <p:spPr>
              <a:xfrm>
                <a:off x="2825752" y="3870960"/>
                <a:ext cx="1574494" cy="853440"/>
              </a:xfrm>
              <a:prstGeom prst="ellipse">
                <a:avLst/>
              </a:prstGeom>
            </p:spPr>
          </p:pic>
        </p:grpSp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0044" y="3455615"/>
              <a:ext cx="1173480" cy="1127845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3"/>
          <a:srcRect l="15875" t="20186" r="76062" b="54677"/>
          <a:stretch/>
        </p:blipFill>
        <p:spPr>
          <a:xfrm rot="17152172">
            <a:off x="646935" y="4514869"/>
            <a:ext cx="1181100" cy="1181100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2"/>
          <a:srcRect l="14167" t="33628" r="76770" b="51057"/>
          <a:stretch/>
        </p:blipFill>
        <p:spPr>
          <a:xfrm>
            <a:off x="1031811" y="5382141"/>
            <a:ext cx="1574494" cy="853440"/>
          </a:xfrm>
          <a:prstGeom prst="ellipse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25" y="4925843"/>
            <a:ext cx="1013887" cy="974458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2"/>
          <a:srcRect l="15000" t="21240" r="75937" b="57211"/>
          <a:stretch/>
        </p:blipFill>
        <p:spPr>
          <a:xfrm>
            <a:off x="1179765" y="4699500"/>
            <a:ext cx="1574494" cy="1200801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555" y="3795137"/>
            <a:ext cx="3420135" cy="2736108"/>
          </a:xfrm>
          <a:prstGeom prst="rect">
            <a:avLst/>
          </a:prstGeom>
        </p:spPr>
      </p:pic>
      <p:sp>
        <p:nvSpPr>
          <p:cNvPr id="59" name="Ellipse 58"/>
          <p:cNvSpPr/>
          <p:nvPr/>
        </p:nvSpPr>
        <p:spPr>
          <a:xfrm>
            <a:off x="547711" y="264609"/>
            <a:ext cx="2268000" cy="2268000"/>
          </a:xfrm>
          <a:prstGeom prst="ellipse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968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/>
          <p:cNvGrpSpPr/>
          <p:nvPr/>
        </p:nvGrpSpPr>
        <p:grpSpPr>
          <a:xfrm>
            <a:off x="4721898" y="1314463"/>
            <a:ext cx="2268000" cy="2268000"/>
            <a:chOff x="4721898" y="1314463"/>
            <a:chExt cx="2268000" cy="2268000"/>
          </a:xfrm>
        </p:grpSpPr>
        <p:grpSp>
          <p:nvGrpSpPr>
            <p:cNvPr id="4" name="Groupe 3"/>
            <p:cNvGrpSpPr/>
            <p:nvPr/>
          </p:nvGrpSpPr>
          <p:grpSpPr>
            <a:xfrm>
              <a:off x="4911834" y="1521339"/>
              <a:ext cx="1819547" cy="1785667"/>
              <a:chOff x="4444093" y="1551893"/>
              <a:chExt cx="2256002" cy="2371229"/>
            </a:xfrm>
          </p:grpSpPr>
          <p:grpSp>
            <p:nvGrpSpPr>
              <p:cNvPr id="5" name="Groupe 4"/>
              <p:cNvGrpSpPr/>
              <p:nvPr/>
            </p:nvGrpSpPr>
            <p:grpSpPr>
              <a:xfrm>
                <a:off x="4444093" y="1551893"/>
                <a:ext cx="2256002" cy="1408477"/>
                <a:chOff x="4444093" y="1551893"/>
                <a:chExt cx="2256002" cy="1408477"/>
              </a:xfrm>
            </p:grpSpPr>
            <p:pic>
              <p:nvPicPr>
                <p:cNvPr id="10" name="Image 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40424"/>
                <a:stretch/>
              </p:blipFill>
              <p:spPr>
                <a:xfrm>
                  <a:off x="4444093" y="1551893"/>
                  <a:ext cx="2256002" cy="1408477"/>
                </a:xfrm>
                <a:prstGeom prst="rect">
                  <a:avLst/>
                </a:prstGeom>
              </p:spPr>
            </p:pic>
            <p:pic>
              <p:nvPicPr>
                <p:cNvPr id="11" name="Image 1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8167" t="14291" r="54136" b="77651"/>
                <a:stretch/>
              </p:blipFill>
              <p:spPr>
                <a:xfrm>
                  <a:off x="5587333" y="1875743"/>
                  <a:ext cx="691547" cy="892858"/>
                </a:xfrm>
                <a:prstGeom prst="rect">
                  <a:avLst/>
                </a:prstGeom>
              </p:spPr>
            </p:pic>
            <p:pic>
              <p:nvPicPr>
                <p:cNvPr id="12" name="Image 1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5500" t="20381" r="75875" b="52338"/>
                <a:stretch/>
              </p:blipFill>
              <p:spPr>
                <a:xfrm>
                  <a:off x="5572094" y="1875743"/>
                  <a:ext cx="702528" cy="712710"/>
                </a:xfrm>
                <a:prstGeom prst="rect">
                  <a:avLst/>
                </a:prstGeom>
              </p:spPr>
            </p:pic>
            <p:cxnSp>
              <p:nvCxnSpPr>
                <p:cNvPr id="13" name="Connecteur droit 12"/>
                <p:cNvCxnSpPr/>
                <p:nvPr/>
              </p:nvCxnSpPr>
              <p:spPr>
                <a:xfrm>
                  <a:off x="5654675" y="2588453"/>
                  <a:ext cx="279173" cy="0"/>
                </a:xfrm>
                <a:prstGeom prst="line">
                  <a:avLst/>
                </a:prstGeom>
                <a:ln w="21272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necteur droit 13"/>
                <p:cNvCxnSpPr/>
                <p:nvPr/>
              </p:nvCxnSpPr>
              <p:spPr>
                <a:xfrm>
                  <a:off x="5923358" y="2588453"/>
                  <a:ext cx="279173" cy="0"/>
                </a:xfrm>
                <a:prstGeom prst="line">
                  <a:avLst/>
                </a:prstGeom>
                <a:ln w="212725">
                  <a:solidFill>
                    <a:srgbClr val="A24A0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" name="Image 5"/>
              <p:cNvPicPr>
                <a:picLocks noChangeAspect="1"/>
              </p:cNvPicPr>
              <p:nvPr/>
            </p:nvPicPr>
            <p:blipFill rotWithShape="1">
              <a:blip r:embed="rId2"/>
              <a:srcRect t="60173" r="70687"/>
              <a:stretch/>
            </p:blipFill>
            <p:spPr>
              <a:xfrm>
                <a:off x="4621468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2"/>
              <a:srcRect t="60173" r="70687"/>
              <a:stretch/>
            </p:blipFill>
            <p:spPr>
              <a:xfrm>
                <a:off x="5014831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2"/>
              <a:srcRect t="60173" r="70687"/>
              <a:stretch/>
            </p:blipFill>
            <p:spPr>
              <a:xfrm>
                <a:off x="5408194" y="2981556"/>
                <a:ext cx="661307" cy="941566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2"/>
              <a:srcRect t="60173" r="70687"/>
              <a:stretch/>
            </p:blipFill>
            <p:spPr>
              <a:xfrm>
                <a:off x="5801558" y="2981556"/>
                <a:ext cx="661307" cy="941566"/>
              </a:xfrm>
              <a:prstGeom prst="rect">
                <a:avLst/>
              </a:prstGeom>
            </p:spPr>
          </p:pic>
        </p:grpSp>
        <p:sp>
          <p:nvSpPr>
            <p:cNvPr id="16" name="Ellipse 15"/>
            <p:cNvSpPr/>
            <p:nvPr/>
          </p:nvSpPr>
          <p:spPr>
            <a:xfrm>
              <a:off x="4721898" y="1314463"/>
              <a:ext cx="2268000" cy="2268000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5330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15138" t="20624" r="75956" b="55407"/>
          <a:stretch/>
        </p:blipFill>
        <p:spPr>
          <a:xfrm>
            <a:off x="10344150" y="5358384"/>
            <a:ext cx="1737360" cy="1499616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4721898" y="1314463"/>
            <a:ext cx="2281510" cy="2268000"/>
            <a:chOff x="4721898" y="1314463"/>
            <a:chExt cx="2281510" cy="2268000"/>
          </a:xfrm>
        </p:grpSpPr>
        <p:grpSp>
          <p:nvGrpSpPr>
            <p:cNvPr id="9" name="Groupe 8"/>
            <p:cNvGrpSpPr/>
            <p:nvPr/>
          </p:nvGrpSpPr>
          <p:grpSpPr>
            <a:xfrm>
              <a:off x="5037931" y="1541433"/>
              <a:ext cx="1671764" cy="1874745"/>
              <a:chOff x="5037931" y="1541433"/>
              <a:chExt cx="1671764" cy="1874745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3"/>
              <a:srcRect l="15764" t="19926" r="75892" b="55229"/>
              <a:stretch/>
            </p:blipFill>
            <p:spPr>
              <a:xfrm>
                <a:off x="5578494" y="1541433"/>
                <a:ext cx="1131201" cy="1080361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069574">
                <a:off x="5037931" y="1825829"/>
                <a:ext cx="509627" cy="965609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5"/>
              <a:srcRect l="15588" t="22378" r="74193" b="56577"/>
              <a:stretch/>
            </p:blipFill>
            <p:spPr>
              <a:xfrm>
                <a:off x="5236248" y="2593218"/>
                <a:ext cx="1245870" cy="822960"/>
              </a:xfrm>
              <a:prstGeom prst="rect">
                <a:avLst/>
              </a:prstGeom>
            </p:spPr>
          </p:pic>
        </p:grpSp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6"/>
            <a:srcRect l="19116" t="29667" r="75956" b="62613"/>
            <a:stretch/>
          </p:blipFill>
          <p:spPr>
            <a:xfrm rot="19605213">
              <a:off x="6159189" y="2642045"/>
              <a:ext cx="844219" cy="424129"/>
            </a:xfrm>
            <a:prstGeom prst="ellipse">
              <a:avLst/>
            </a:prstGeom>
          </p:spPr>
        </p:pic>
        <p:sp>
          <p:nvSpPr>
            <p:cNvPr id="11" name="Ellipse 10"/>
            <p:cNvSpPr/>
            <p:nvPr/>
          </p:nvSpPr>
          <p:spPr>
            <a:xfrm>
              <a:off x="4721898" y="1314463"/>
              <a:ext cx="2268000" cy="2268000"/>
            </a:xfrm>
            <a:prstGeom prst="ellipse">
              <a:avLst/>
            </a:prstGeom>
            <a:noFill/>
            <a:ln w="76200">
              <a:solidFill>
                <a:srgbClr val="A24A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9792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722321" y="27013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634441" y="662448"/>
            <a:ext cx="5224246" cy="2675731"/>
            <a:chOff x="2722321" y="2262648"/>
            <a:chExt cx="5224246" cy="2675731"/>
          </a:xfrm>
        </p:grpSpPr>
        <p:pic>
          <p:nvPicPr>
            <p:cNvPr id="2049" name="Imag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7" t="18520" r="67043" b="43338"/>
            <a:stretch>
              <a:fillRect/>
            </a:stretch>
          </p:blipFill>
          <p:spPr bwMode="auto">
            <a:xfrm>
              <a:off x="2737669" y="2262648"/>
              <a:ext cx="5153025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Imag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7" t="27151" r="67043" b="69250"/>
            <a:stretch>
              <a:fillRect/>
            </a:stretch>
          </p:blipFill>
          <p:spPr bwMode="auto">
            <a:xfrm>
              <a:off x="2722321" y="2985796"/>
              <a:ext cx="5154613" cy="1849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 de texte 2"/>
            <p:cNvSpPr txBox="1">
              <a:spLocks noChangeArrowheads="1"/>
            </p:cNvSpPr>
            <p:nvPr/>
          </p:nvSpPr>
          <p:spPr bwMode="auto">
            <a:xfrm>
              <a:off x="2739257" y="4300998"/>
              <a:ext cx="173037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900" b="1" i="0" u="none" strike="noStrike" cap="none" normalizeH="0" baseline="0" smtClean="0">
                <a:ln>
                  <a:noFill/>
                </a:ln>
                <a:solidFill>
                  <a:srgbClr val="36363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900" b="1" i="0" u="none" strike="noStrike" cap="none" normalizeH="0" baseline="0" smtClean="0">
                  <a:ln>
                    <a:noFill/>
                  </a:ln>
                  <a:solidFill>
                    <a:srgbClr val="363636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Etude, diagnostic et conseil</a:t>
              </a:r>
              <a:endParaRPr kumimoji="0" lang="fr-FR" altLang="fr-F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pour une gestion innovante et durable </a:t>
              </a:r>
              <a:b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</a:b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des sols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433119" y="4312111"/>
              <a:ext cx="173037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900" b="1" i="0" u="none" strike="noStrike" cap="none" normalizeH="0" baseline="0" smtClean="0">
                <a:ln>
                  <a:noFill/>
                </a:ln>
                <a:solidFill>
                  <a:srgbClr val="36363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900" b="1" i="0" u="none" strike="noStrike" cap="none" normalizeH="0" baseline="0" smtClean="0">
                  <a:ln>
                    <a:noFill/>
                  </a:ln>
                  <a:solidFill>
                    <a:srgbClr val="363636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Formation professionnelle</a:t>
              </a:r>
              <a:endParaRPr kumimoji="0" lang="fr-FR" altLang="fr-F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sur le fonctionnement des sols et l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’é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valuation de leur qualit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é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6216192" y="4449429"/>
              <a:ext cx="173037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900" b="1" i="0" u="none" strike="noStrike" cap="none" normalizeH="0" baseline="0" smtClean="0">
                  <a:ln>
                    <a:noFill/>
                  </a:ln>
                  <a:solidFill>
                    <a:srgbClr val="363636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Sensibilisation et animation</a:t>
              </a:r>
              <a:endParaRPr kumimoji="0" lang="fr-FR" altLang="fr-FR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sur les enjeux li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é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s 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à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 la pr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é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servation des sols et de leur biodiversit</a:t>
              </a:r>
              <a:r>
                <a:rPr kumimoji="0" lang="fr-FR" altLang="fr-FR" sz="600" b="0" i="0" u="none" strike="noStrike" cap="none" normalizeH="0" baseline="0" smtClean="0">
                  <a:ln>
                    <a:noFill/>
                  </a:ln>
                  <a:solidFill>
                    <a:srgbClr val="4A4A4A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é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830" y="3033614"/>
              <a:ext cx="1387822" cy="1387822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099" y="3036270"/>
              <a:ext cx="1387475" cy="1387475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8069" y="3034261"/>
              <a:ext cx="1332364" cy="1332364"/>
            </a:xfrm>
            <a:prstGeom prst="rect">
              <a:avLst/>
            </a:prstGeom>
          </p:spPr>
        </p:pic>
      </p:grpSp>
      <p:pic>
        <p:nvPicPr>
          <p:cNvPr id="74" name="Imag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18520" r="67043" b="43338"/>
          <a:stretch>
            <a:fillRect/>
          </a:stretch>
        </p:blipFill>
        <p:spPr bwMode="auto">
          <a:xfrm>
            <a:off x="668543" y="3467472"/>
            <a:ext cx="51530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27151" r="67043" b="69250"/>
          <a:stretch>
            <a:fillRect/>
          </a:stretch>
        </p:blipFill>
        <p:spPr bwMode="auto">
          <a:xfrm>
            <a:off x="653195" y="4190620"/>
            <a:ext cx="5154613" cy="18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Zone de texte 2"/>
          <p:cNvSpPr txBox="1">
            <a:spLocks noChangeArrowheads="1"/>
          </p:cNvSpPr>
          <p:nvPr/>
        </p:nvSpPr>
        <p:spPr bwMode="auto">
          <a:xfrm>
            <a:off x="670131" y="5505822"/>
            <a:ext cx="17303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900" b="1" i="0" u="none" strike="noStrike" cap="none" normalizeH="0" baseline="0" smtClean="0">
              <a:ln>
                <a:noFill/>
              </a:ln>
              <a:solidFill>
                <a:srgbClr val="363636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1" i="0" u="none" strike="noStrike" cap="none" normalizeH="0" baseline="0" smtClean="0">
                <a:ln>
                  <a:noFill/>
                </a:ln>
                <a:solidFill>
                  <a:srgbClr val="36363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Etude, diagnostic et conseil</a:t>
            </a:r>
            <a:endParaRPr kumimoji="0" lang="fr-FR" alt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pour une gestion innovante et durable </a:t>
            </a:r>
            <a:b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des sols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Text Box 4"/>
          <p:cNvSpPr txBox="1">
            <a:spLocks noChangeArrowheads="1"/>
          </p:cNvSpPr>
          <p:nvPr/>
        </p:nvSpPr>
        <p:spPr bwMode="auto">
          <a:xfrm>
            <a:off x="2363993" y="5516935"/>
            <a:ext cx="17303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900" b="1" i="0" u="none" strike="noStrike" cap="none" normalizeH="0" baseline="0" smtClean="0">
              <a:ln>
                <a:noFill/>
              </a:ln>
              <a:solidFill>
                <a:srgbClr val="363636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1" i="0" u="none" strike="noStrike" cap="none" normalizeH="0" baseline="0" smtClean="0">
                <a:ln>
                  <a:noFill/>
                </a:ln>
                <a:solidFill>
                  <a:srgbClr val="36363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Formation professionnelle</a:t>
            </a:r>
            <a:endParaRPr kumimoji="0" lang="fr-FR" alt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sur le fonctionnement des sols et l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’é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valuation de leur qualit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é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Text Box 5"/>
          <p:cNvSpPr txBox="1">
            <a:spLocks noChangeArrowheads="1"/>
          </p:cNvSpPr>
          <p:nvPr/>
        </p:nvSpPr>
        <p:spPr bwMode="auto">
          <a:xfrm>
            <a:off x="4147066" y="5654253"/>
            <a:ext cx="17303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1" i="0" u="none" strike="noStrike" cap="none" normalizeH="0" baseline="0" smtClean="0">
                <a:ln>
                  <a:noFill/>
                </a:ln>
                <a:solidFill>
                  <a:srgbClr val="363636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Sensibilisation et animation</a:t>
            </a:r>
            <a:endParaRPr kumimoji="0" lang="fr-FR" altLang="fr-F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sur les enjeux li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é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 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à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la pr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é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servation des sols et de leur biodiversit</a:t>
            </a:r>
            <a:r>
              <a:rPr kumimoji="0" lang="fr-FR" altLang="fr-FR" sz="600" b="0" i="0" u="none" strike="noStrike" cap="none" normalizeH="0" baseline="0" smtClean="0">
                <a:ln>
                  <a:noFill/>
                </a:ln>
                <a:solidFill>
                  <a:srgbClr val="4A4A4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é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" name="Imag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704" y="4230458"/>
            <a:ext cx="1395802" cy="1395802"/>
          </a:xfrm>
          <a:prstGeom prst="rect">
            <a:avLst/>
          </a:prstGeom>
        </p:spPr>
      </p:pic>
      <p:pic>
        <p:nvPicPr>
          <p:cNvPr id="103" name="Imag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5973" y="4238438"/>
            <a:ext cx="1387475" cy="1401243"/>
          </a:xfrm>
          <a:prstGeom prst="rect">
            <a:avLst/>
          </a:prstGeom>
        </p:spPr>
      </p:pic>
      <p:pic>
        <p:nvPicPr>
          <p:cNvPr id="104" name="Image 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811" y="4230058"/>
            <a:ext cx="1345204" cy="13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0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881725" y="800100"/>
            <a:ext cx="9260529" cy="5174137"/>
            <a:chOff x="900579" y="83663"/>
            <a:chExt cx="9260529" cy="517413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2"/>
            <a:srcRect t="3398" r="49337" b="6692"/>
            <a:stretch/>
          </p:blipFill>
          <p:spPr>
            <a:xfrm>
              <a:off x="966569" y="83663"/>
              <a:ext cx="9194538" cy="5174137"/>
            </a:xfrm>
            <a:prstGeom prst="rect">
              <a:avLst/>
            </a:prstGeom>
          </p:spPr>
        </p:pic>
        <p:sp>
          <p:nvSpPr>
            <p:cNvPr id="3" name="Arrondir un rectangle avec un coin du même côté 2"/>
            <p:cNvSpPr/>
            <p:nvPr/>
          </p:nvSpPr>
          <p:spPr>
            <a:xfrm>
              <a:off x="966568" y="263707"/>
              <a:ext cx="9194540" cy="82970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579" y="308462"/>
              <a:ext cx="1522109" cy="759243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4675695" y="498964"/>
              <a:ext cx="5410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Prestations   Réalisations   Compétences   Qui sommes-nous   Contact</a:t>
              </a:r>
              <a:endParaRPr lang="fr-FR" sz="14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72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375854" y="622629"/>
            <a:ext cx="9930520" cy="6108977"/>
            <a:chOff x="1375854" y="622629"/>
            <a:chExt cx="9930520" cy="6108977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4112" y="681432"/>
              <a:ext cx="1066890" cy="976394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8719" y="693900"/>
              <a:ext cx="963891" cy="100893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6453" y="2845361"/>
              <a:ext cx="713543" cy="832467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5"/>
            <a:srcRect l="15000" t="21240" r="75937" b="57211"/>
            <a:stretch/>
          </p:blipFill>
          <p:spPr>
            <a:xfrm>
              <a:off x="1375854" y="622629"/>
              <a:ext cx="1435478" cy="1102178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0732" y="2670231"/>
              <a:ext cx="1064673" cy="1031402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2513" y="2750028"/>
              <a:ext cx="963891" cy="95958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97430" y="5223509"/>
              <a:ext cx="974926" cy="861765"/>
            </a:xfrm>
            <a:prstGeom prst="rect">
              <a:avLst/>
            </a:prstGeom>
          </p:spPr>
        </p:pic>
        <p:grpSp>
          <p:nvGrpSpPr>
            <p:cNvPr id="28" name="Groupe 27"/>
            <p:cNvGrpSpPr/>
            <p:nvPr/>
          </p:nvGrpSpPr>
          <p:grpSpPr>
            <a:xfrm>
              <a:off x="4656329" y="4994910"/>
              <a:ext cx="1064673" cy="1045357"/>
              <a:chOff x="8329249" y="2581566"/>
              <a:chExt cx="1743362" cy="1813152"/>
            </a:xfrm>
          </p:grpSpPr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2570" y="2699512"/>
                <a:ext cx="1268961" cy="1268963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8602825" y="2581566"/>
                <a:ext cx="1469786" cy="1523903"/>
              </a:xfrm>
              <a:prstGeom prst="rect">
                <a:avLst/>
              </a:prstGeom>
              <a:noFill/>
              <a:ln w="95250">
                <a:solidFill>
                  <a:srgbClr val="8484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8329249" y="3200942"/>
                <a:ext cx="1187106" cy="1193776"/>
                <a:chOff x="8054778" y="3508581"/>
                <a:chExt cx="1187106" cy="1193776"/>
              </a:xfrm>
            </p:grpSpPr>
            <p:sp>
              <p:nvSpPr>
                <p:cNvPr id="26" name="Triangle rectangle 25"/>
                <p:cNvSpPr/>
                <p:nvPr/>
              </p:nvSpPr>
              <p:spPr>
                <a:xfrm>
                  <a:off x="8171752" y="3878974"/>
                  <a:ext cx="731520" cy="704456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23" name="Image 22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70" t="20846" r="22087" b="874"/>
                <a:stretch/>
              </p:blipFill>
              <p:spPr>
                <a:xfrm>
                  <a:off x="8054778" y="3508581"/>
                  <a:ext cx="1187106" cy="1193776"/>
                </a:xfrm>
                <a:prstGeom prst="rtTriangle">
                  <a:avLst/>
                </a:prstGeom>
              </p:spPr>
            </p:pic>
          </p:grpSp>
        </p:grpSp>
        <p:sp>
          <p:nvSpPr>
            <p:cNvPr id="29" name="Rectangle 28"/>
            <p:cNvSpPr/>
            <p:nvPr/>
          </p:nvSpPr>
          <p:spPr>
            <a:xfrm>
              <a:off x="1556453" y="1683138"/>
              <a:ext cx="2787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363636"/>
                  </a:solidFill>
                  <a:latin typeface="Montserrat"/>
                </a:rPr>
                <a:t>Agronomie &amp; pédologie</a:t>
              </a:r>
              <a:endParaRPr lang="fr-FR" b="1" i="0" dirty="0">
                <a:solidFill>
                  <a:srgbClr val="363636"/>
                </a:solidFill>
                <a:effectLst/>
                <a:latin typeface="Montserra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4889" y="1702833"/>
              <a:ext cx="296747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363636"/>
                  </a:solidFill>
                  <a:latin typeface="Montserrat"/>
                </a:rPr>
                <a:t>Changement </a:t>
              </a:r>
              <a:r>
                <a:rPr lang="fr-FR" b="1" dirty="0" smtClean="0">
                  <a:solidFill>
                    <a:srgbClr val="363636"/>
                  </a:solidFill>
                  <a:latin typeface="Montserrat"/>
                </a:rPr>
                <a:t/>
              </a:r>
              <a:br>
                <a:rPr lang="fr-FR" b="1" dirty="0" smtClean="0">
                  <a:solidFill>
                    <a:srgbClr val="363636"/>
                  </a:solidFill>
                  <a:latin typeface="Montserrat"/>
                </a:rPr>
              </a:br>
              <a:r>
                <a:rPr lang="fr-FR" b="1" dirty="0" smtClean="0">
                  <a:solidFill>
                    <a:srgbClr val="363636"/>
                  </a:solidFill>
                  <a:latin typeface="Montserrat"/>
                </a:rPr>
                <a:t>et </a:t>
              </a:r>
              <a:r>
                <a:rPr lang="fr-FR" b="1" dirty="0">
                  <a:solidFill>
                    <a:srgbClr val="363636"/>
                  </a:solidFill>
                  <a:latin typeface="Montserrat"/>
                </a:rPr>
                <a:t>interrelation d’échelles</a:t>
              </a:r>
              <a:endParaRPr lang="fr-FR" b="1" i="0" dirty="0">
                <a:solidFill>
                  <a:srgbClr val="363636"/>
                </a:solidFill>
                <a:effectLst/>
                <a:latin typeface="Montserra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8719" y="1725820"/>
              <a:ext cx="30076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363636"/>
                  </a:solidFill>
                  <a:latin typeface="Montserrat"/>
                </a:rPr>
                <a:t>Compétences techniques et scientifiques </a:t>
              </a:r>
              <a:endParaRPr lang="fr-FR" b="1" i="0" dirty="0">
                <a:solidFill>
                  <a:srgbClr val="363636"/>
                </a:solidFill>
                <a:effectLst/>
                <a:latin typeface="Montserra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65154" y="3683639"/>
              <a:ext cx="2343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363636"/>
                  </a:solidFill>
                  <a:latin typeface="Montserrat"/>
                </a:rPr>
                <a:t>Ecologie des sols</a:t>
              </a:r>
              <a:endParaRPr lang="fr-FR" b="1" i="0" dirty="0">
                <a:solidFill>
                  <a:srgbClr val="363636"/>
                </a:solidFill>
                <a:effectLst/>
                <a:latin typeface="Montserra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64889" y="3709616"/>
              <a:ext cx="36042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BE" b="1" dirty="0">
                  <a:solidFill>
                    <a:srgbClr val="363636"/>
                  </a:solidFill>
                  <a:latin typeface="Montserrat"/>
                </a:rPr>
                <a:t>Gestion de bases de données, analyses de données &amp; traitements statistiques</a:t>
              </a:r>
              <a:endParaRPr lang="fr-BE" b="1" i="0" dirty="0">
                <a:solidFill>
                  <a:srgbClr val="363636"/>
                </a:solidFill>
                <a:effectLst/>
                <a:latin typeface="Montserra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34984" y="3778114"/>
              <a:ext cx="289112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363636"/>
                  </a:solidFill>
                  <a:latin typeface="Montserrat"/>
                </a:rPr>
                <a:t>Méthodologies et technologies innovantes</a:t>
              </a:r>
              <a:endParaRPr lang="fr-FR" b="1" i="0" dirty="0">
                <a:solidFill>
                  <a:srgbClr val="363636"/>
                </a:solidFill>
                <a:effectLst/>
                <a:latin typeface="Montserra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97429" y="6067095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363636"/>
                  </a:solidFill>
                  <a:latin typeface="Montserrat"/>
                </a:rPr>
                <a:t>Pédagogie</a:t>
              </a:r>
              <a:endParaRPr lang="fr-FR" b="1" i="0" dirty="0">
                <a:solidFill>
                  <a:srgbClr val="363636"/>
                </a:solidFill>
                <a:effectLst/>
                <a:latin typeface="Montserra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56329" y="6085275"/>
              <a:ext cx="31021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363636"/>
                  </a:solidFill>
                  <a:latin typeface="Montserrat"/>
                </a:rPr>
                <a:t>Urbanisme opérationnel &amp; planification territoriale</a:t>
              </a:r>
              <a:endParaRPr lang="fr-FR" b="1" i="0" dirty="0">
                <a:solidFill>
                  <a:srgbClr val="363636"/>
                </a:solidFill>
                <a:effectLst/>
                <a:latin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79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3021906" y="699226"/>
            <a:ext cx="5690294" cy="5574574"/>
            <a:chOff x="1043818" y="1818901"/>
            <a:chExt cx="2268000" cy="226800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346" y="2154350"/>
              <a:ext cx="1368944" cy="1597101"/>
            </a:xfrm>
            <a:prstGeom prst="rect">
              <a:avLst/>
            </a:prstGeom>
          </p:spPr>
        </p:pic>
        <p:sp>
          <p:nvSpPr>
            <p:cNvPr id="3" name="Ellipse 2"/>
            <p:cNvSpPr/>
            <p:nvPr/>
          </p:nvSpPr>
          <p:spPr>
            <a:xfrm>
              <a:off x="1043818" y="1818901"/>
              <a:ext cx="2268000" cy="2268000"/>
            </a:xfrm>
            <a:prstGeom prst="ellipse">
              <a:avLst/>
            </a:prstGeom>
            <a:noFill/>
            <a:ln w="381000">
              <a:solidFill>
                <a:srgbClr val="A24A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6343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3021906" y="699226"/>
            <a:ext cx="5691600" cy="5576400"/>
            <a:chOff x="4627653" y="1818900"/>
            <a:chExt cx="2268000" cy="2268000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8813" y="2284989"/>
              <a:ext cx="1390262" cy="1390262"/>
            </a:xfrm>
            <a:prstGeom prst="rect">
              <a:avLst/>
            </a:prstGeom>
          </p:spPr>
        </p:pic>
        <p:sp>
          <p:nvSpPr>
            <p:cNvPr id="12" name="Ellipse 11"/>
            <p:cNvSpPr/>
            <p:nvPr/>
          </p:nvSpPr>
          <p:spPr>
            <a:xfrm>
              <a:off x="4627653" y="1818900"/>
              <a:ext cx="2268000" cy="2268000"/>
            </a:xfrm>
            <a:prstGeom prst="ellipse">
              <a:avLst/>
            </a:prstGeom>
            <a:noFill/>
            <a:ln w="3810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7548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3021906" y="702826"/>
            <a:ext cx="5691600" cy="5572800"/>
            <a:chOff x="8317910" y="1818900"/>
            <a:chExt cx="2268000" cy="2268000"/>
          </a:xfrm>
        </p:grpSpPr>
        <p:sp>
          <p:nvSpPr>
            <p:cNvPr id="11" name="Ellipse 10"/>
            <p:cNvSpPr/>
            <p:nvPr/>
          </p:nvSpPr>
          <p:spPr>
            <a:xfrm>
              <a:off x="8317910" y="1818900"/>
              <a:ext cx="2268000" cy="2268000"/>
            </a:xfrm>
            <a:prstGeom prst="ellipse">
              <a:avLst/>
            </a:prstGeom>
            <a:noFill/>
            <a:ln w="381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8725" y="2247662"/>
              <a:ext cx="1339399" cy="1390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455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1043818" y="1818901"/>
            <a:ext cx="2268000" cy="2268000"/>
            <a:chOff x="1043818" y="1818901"/>
            <a:chExt cx="2268000" cy="226800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346" y="2154350"/>
              <a:ext cx="1368944" cy="1597101"/>
            </a:xfrm>
            <a:prstGeom prst="rect">
              <a:avLst/>
            </a:prstGeom>
          </p:spPr>
        </p:pic>
        <p:sp>
          <p:nvSpPr>
            <p:cNvPr id="3" name="Ellipse 2"/>
            <p:cNvSpPr/>
            <p:nvPr/>
          </p:nvSpPr>
          <p:spPr>
            <a:xfrm>
              <a:off x="1043818" y="1818901"/>
              <a:ext cx="2268000" cy="2268000"/>
            </a:xfrm>
            <a:prstGeom prst="ellipse">
              <a:avLst/>
            </a:prstGeom>
            <a:noFill/>
            <a:ln w="76200">
              <a:solidFill>
                <a:srgbClr val="A24A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4627653" y="1818900"/>
            <a:ext cx="2268000" cy="2268000"/>
            <a:chOff x="4627653" y="1818900"/>
            <a:chExt cx="2268000" cy="22680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813" y="2284989"/>
              <a:ext cx="1390262" cy="1390262"/>
            </a:xfrm>
            <a:prstGeom prst="rect">
              <a:avLst/>
            </a:prstGeom>
          </p:spPr>
        </p:pic>
        <p:sp>
          <p:nvSpPr>
            <p:cNvPr id="5" name="Ellipse 4"/>
            <p:cNvSpPr/>
            <p:nvPr/>
          </p:nvSpPr>
          <p:spPr>
            <a:xfrm>
              <a:off x="4627653" y="1818900"/>
              <a:ext cx="2268000" cy="2268000"/>
            </a:xfrm>
            <a:prstGeom prst="ellipse">
              <a:avLst/>
            </a:prstGeom>
            <a:noFill/>
            <a:ln w="762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317910" y="1818900"/>
            <a:ext cx="2268000" cy="2268000"/>
            <a:chOff x="8317910" y="1818900"/>
            <a:chExt cx="2268000" cy="2268000"/>
          </a:xfrm>
        </p:grpSpPr>
        <p:sp>
          <p:nvSpPr>
            <p:cNvPr id="7" name="Ellipse 6"/>
            <p:cNvSpPr/>
            <p:nvPr/>
          </p:nvSpPr>
          <p:spPr>
            <a:xfrm>
              <a:off x="8317910" y="1818900"/>
              <a:ext cx="2268000" cy="226800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8725" y="2247662"/>
              <a:ext cx="1339399" cy="1390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1043818" y="1818901"/>
            <a:ext cx="2268000" cy="2268000"/>
            <a:chOff x="1043818" y="1818901"/>
            <a:chExt cx="2268000" cy="226800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346" y="2154350"/>
              <a:ext cx="1368944" cy="1597101"/>
            </a:xfrm>
            <a:prstGeom prst="rect">
              <a:avLst/>
            </a:prstGeom>
          </p:spPr>
        </p:pic>
        <p:sp>
          <p:nvSpPr>
            <p:cNvPr id="3" name="Ellipse 2"/>
            <p:cNvSpPr/>
            <p:nvPr/>
          </p:nvSpPr>
          <p:spPr>
            <a:xfrm>
              <a:off x="1043818" y="1818901"/>
              <a:ext cx="2268000" cy="2268000"/>
            </a:xfrm>
            <a:prstGeom prst="ellipse">
              <a:avLst/>
            </a:prstGeom>
            <a:noFill/>
            <a:ln w="76200">
              <a:solidFill>
                <a:srgbClr val="A24A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3" y="2285762"/>
            <a:ext cx="1390262" cy="139026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4627653" y="1818900"/>
            <a:ext cx="2268000" cy="2268000"/>
          </a:xfrm>
          <a:prstGeom prst="ellipse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8317910" y="1818900"/>
            <a:ext cx="2268000" cy="22680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763" y="2154351"/>
            <a:ext cx="1290637" cy="16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223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7628</TotalTime>
  <Words>181</Words>
  <Application>Microsoft Office PowerPoint</Application>
  <PresentationFormat>Grand écran</PresentationFormat>
  <Paragraphs>40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Segoe UI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https://www.flaticon.com/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CARBIOSOL</dc:creator>
  <cp:lastModifiedBy>CARBIOSOL</cp:lastModifiedBy>
  <cp:revision>34</cp:revision>
  <dcterms:created xsi:type="dcterms:W3CDTF">2019-07-26T12:04:25Z</dcterms:created>
  <dcterms:modified xsi:type="dcterms:W3CDTF">2019-10-01T08:58:19Z</dcterms:modified>
</cp:coreProperties>
</file>